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75" r:id="rId5"/>
    <p:sldId id="262" r:id="rId6"/>
    <p:sldId id="274" r:id="rId7"/>
    <p:sldId id="267" r:id="rId8"/>
    <p:sldId id="270" r:id="rId9"/>
    <p:sldId id="268" r:id="rId10"/>
    <p:sldId id="272" r:id="rId11"/>
    <p:sldId id="273" r:id="rId12"/>
    <p:sldId id="278" r:id="rId13"/>
    <p:sldId id="279" r:id="rId14"/>
    <p:sldId id="281" r:id="rId15"/>
    <p:sldId id="280" r:id="rId16"/>
    <p:sldId id="276" r:id="rId17"/>
    <p:sldId id="27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789FE-C88A-4CA4-BF03-2DED0AE1E394}" v="76" dt="2024-03-18T19:17:16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harth Saji" userId="7b5c1c3ed9846703" providerId="LiveId" clId="{02F789FE-C88A-4CA4-BF03-2DED0AE1E394}"/>
    <pc:docChg chg="custSel modSld">
      <pc:chgData name="Sidharth Saji" userId="7b5c1c3ed9846703" providerId="LiveId" clId="{02F789FE-C88A-4CA4-BF03-2DED0AE1E394}" dt="2024-03-18T19:17:16.861" v="154"/>
      <pc:docMkLst>
        <pc:docMk/>
      </pc:docMkLst>
      <pc:sldChg chg="addSp delSp modSp modTransition modAnim">
        <pc:chgData name="Sidharth Saji" userId="7b5c1c3ed9846703" providerId="LiveId" clId="{02F789FE-C88A-4CA4-BF03-2DED0AE1E394}" dt="2024-03-18T19:00:22.805" v="127"/>
        <pc:sldMkLst>
          <pc:docMk/>
          <pc:sldMk cId="904516755" sldId="256"/>
        </pc:sldMkLst>
        <pc:picChg chg="add del mod">
          <ac:chgData name="Sidharth Saji" userId="7b5c1c3ed9846703" providerId="LiveId" clId="{02F789FE-C88A-4CA4-BF03-2DED0AE1E394}" dt="2024-03-18T18:35:09.714" v="81"/>
          <ac:picMkLst>
            <pc:docMk/>
            <pc:sldMk cId="904516755" sldId="256"/>
            <ac:picMk id="5" creationId="{AFC95F26-5DF7-AE07-D2C7-DD13E254F00E}"/>
          </ac:picMkLst>
        </pc:picChg>
        <pc:picChg chg="add del mod">
          <ac:chgData name="Sidharth Saji" userId="7b5c1c3ed9846703" providerId="LiveId" clId="{02F789FE-C88A-4CA4-BF03-2DED0AE1E394}" dt="2024-03-18T18:35:55.600" v="83"/>
          <ac:picMkLst>
            <pc:docMk/>
            <pc:sldMk cId="904516755" sldId="256"/>
            <ac:picMk id="6" creationId="{502CCDDE-5225-BF2A-EDFC-67274F9B9E20}"/>
          </ac:picMkLst>
        </pc:picChg>
        <pc:picChg chg="add del mod">
          <ac:chgData name="Sidharth Saji" userId="7b5c1c3ed9846703" providerId="LiveId" clId="{02F789FE-C88A-4CA4-BF03-2DED0AE1E394}" dt="2024-03-18T18:38:16.565" v="87"/>
          <ac:picMkLst>
            <pc:docMk/>
            <pc:sldMk cId="904516755" sldId="256"/>
            <ac:picMk id="7" creationId="{02DE2BD7-ABE5-9DA7-7C35-BA5F2B9E2E55}"/>
          </ac:picMkLst>
        </pc:picChg>
        <pc:picChg chg="add del mod">
          <ac:chgData name="Sidharth Saji" userId="7b5c1c3ed9846703" providerId="LiveId" clId="{02F789FE-C88A-4CA4-BF03-2DED0AE1E394}" dt="2024-03-18T18:54:15.874" v="122"/>
          <ac:picMkLst>
            <pc:docMk/>
            <pc:sldMk cId="904516755" sldId="256"/>
            <ac:picMk id="8" creationId="{FC46B1FB-83B1-A760-7DD7-AF0DDF1D6094}"/>
          </ac:picMkLst>
        </pc:picChg>
        <pc:picChg chg="add del mod">
          <ac:chgData name="Sidharth Saji" userId="7b5c1c3ed9846703" providerId="LiveId" clId="{02F789FE-C88A-4CA4-BF03-2DED0AE1E394}" dt="2024-03-18T18:53:52.821" v="120"/>
          <ac:picMkLst>
            <pc:docMk/>
            <pc:sldMk cId="904516755" sldId="256"/>
            <ac:picMk id="9" creationId="{A0F8B7D8-D1A3-3582-EF10-6251379DE1B7}"/>
          </ac:picMkLst>
        </pc:picChg>
        <pc:picChg chg="add del mod">
          <ac:chgData name="Sidharth Saji" userId="7b5c1c3ed9846703" providerId="LiveId" clId="{02F789FE-C88A-4CA4-BF03-2DED0AE1E394}" dt="2024-03-18T18:53:52.095" v="118"/>
          <ac:picMkLst>
            <pc:docMk/>
            <pc:sldMk cId="904516755" sldId="256"/>
            <ac:picMk id="10" creationId="{644602A2-CC65-960D-A136-C0DD02AB8C48}"/>
          </ac:picMkLst>
        </pc:picChg>
        <pc:picChg chg="add del mod">
          <ac:chgData name="Sidharth Saji" userId="7b5c1c3ed9846703" providerId="LiveId" clId="{02F789FE-C88A-4CA4-BF03-2DED0AE1E394}" dt="2024-03-18T18:53:51.264" v="116"/>
          <ac:picMkLst>
            <pc:docMk/>
            <pc:sldMk cId="904516755" sldId="256"/>
            <ac:picMk id="11" creationId="{32515284-EA0E-B273-D39E-C3B23AB24502}"/>
          </ac:picMkLst>
        </pc:picChg>
        <pc:picChg chg="add del mod">
          <ac:chgData name="Sidharth Saji" userId="7b5c1c3ed9846703" providerId="LiveId" clId="{02F789FE-C88A-4CA4-BF03-2DED0AE1E394}" dt="2024-03-18T18:53:49.855" v="114"/>
          <ac:picMkLst>
            <pc:docMk/>
            <pc:sldMk cId="904516755" sldId="256"/>
            <ac:picMk id="12" creationId="{F7CF120B-4993-9DC5-A3D9-8A56653015FC}"/>
          </ac:picMkLst>
        </pc:picChg>
        <pc:picChg chg="add del mod">
          <ac:chgData name="Sidharth Saji" userId="7b5c1c3ed9846703" providerId="LiveId" clId="{02F789FE-C88A-4CA4-BF03-2DED0AE1E394}" dt="2024-03-18T18:53:20.700" v="111"/>
          <ac:picMkLst>
            <pc:docMk/>
            <pc:sldMk cId="904516755" sldId="256"/>
            <ac:picMk id="13" creationId="{F17F8622-04CE-926F-E38E-FCF3FDC71F21}"/>
          </ac:picMkLst>
        </pc:picChg>
        <pc:picChg chg="add del mod">
          <ac:chgData name="Sidharth Saji" userId="7b5c1c3ed9846703" providerId="LiveId" clId="{02F789FE-C88A-4CA4-BF03-2DED0AE1E394}" dt="2024-03-18T18:53:00.213" v="107"/>
          <ac:picMkLst>
            <pc:docMk/>
            <pc:sldMk cId="904516755" sldId="256"/>
            <ac:picMk id="14" creationId="{7A74B758-71A8-BD48-BDE9-CC9CCBA303EE}"/>
          </ac:picMkLst>
        </pc:picChg>
        <pc:picChg chg="add mod">
          <ac:chgData name="Sidharth Saji" userId="7b5c1c3ed9846703" providerId="LiveId" clId="{02F789FE-C88A-4CA4-BF03-2DED0AE1E394}" dt="2024-03-18T18:52:57.951" v="105"/>
          <ac:picMkLst>
            <pc:docMk/>
            <pc:sldMk cId="904516755" sldId="256"/>
            <ac:picMk id="15" creationId="{8EEEDC89-7A72-E2BD-8A46-199BAD49AB15}"/>
          </ac:picMkLst>
        </pc:picChg>
        <pc:picChg chg="add del mod">
          <ac:chgData name="Sidharth Saji" userId="7b5c1c3ed9846703" providerId="LiveId" clId="{02F789FE-C88A-4CA4-BF03-2DED0AE1E394}" dt="2024-03-18T18:54:46.828" v="124"/>
          <ac:picMkLst>
            <pc:docMk/>
            <pc:sldMk cId="904516755" sldId="256"/>
            <ac:picMk id="16" creationId="{12E1EC63-80B2-CD9C-B513-019EA09AA774}"/>
          </ac:picMkLst>
        </pc:picChg>
        <pc:picChg chg="add del mod">
          <ac:chgData name="Sidharth Saji" userId="7b5c1c3ed9846703" providerId="LiveId" clId="{02F789FE-C88A-4CA4-BF03-2DED0AE1E394}" dt="2024-03-18T18:55:58.148" v="126"/>
          <ac:picMkLst>
            <pc:docMk/>
            <pc:sldMk cId="904516755" sldId="256"/>
            <ac:picMk id="17" creationId="{AA90744C-62E6-8DE7-4A42-FB4AF2C6D1EF}"/>
          </ac:picMkLst>
        </pc:picChg>
        <pc:picChg chg="add mod">
          <ac:chgData name="Sidharth Saji" userId="7b5c1c3ed9846703" providerId="LiveId" clId="{02F789FE-C88A-4CA4-BF03-2DED0AE1E394}" dt="2024-03-18T19:00:22.805" v="127"/>
          <ac:picMkLst>
            <pc:docMk/>
            <pc:sldMk cId="904516755" sldId="256"/>
            <ac:picMk id="18" creationId="{7A2D7E19-C97E-999D-F81B-7A6AC2444251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00:22.805" v="127"/>
        <pc:sldMkLst>
          <pc:docMk/>
          <pc:sldMk cId="4097298504" sldId="257"/>
        </pc:sldMkLst>
        <pc:picChg chg="add del mod">
          <ac:chgData name="Sidharth Saji" userId="7b5c1c3ed9846703" providerId="LiveId" clId="{02F789FE-C88A-4CA4-BF03-2DED0AE1E394}" dt="2024-03-18T18:37:32.999" v="85"/>
          <ac:picMkLst>
            <pc:docMk/>
            <pc:sldMk cId="4097298504" sldId="257"/>
            <ac:picMk id="3" creationId="{06784F78-4577-1E85-BB6F-3A0E6EAA27B5}"/>
          </ac:picMkLst>
        </pc:picChg>
        <pc:picChg chg="add del mod">
          <ac:chgData name="Sidharth Saji" userId="7b5c1c3ed9846703" providerId="LiveId" clId="{02F789FE-C88A-4CA4-BF03-2DED0AE1E394}" dt="2024-03-18T18:53:49.855" v="114"/>
          <ac:picMkLst>
            <pc:docMk/>
            <pc:sldMk cId="4097298504" sldId="257"/>
            <ac:picMk id="4" creationId="{D5B73BA7-8ABB-02B8-DAFE-20A485AF297A}"/>
          </ac:picMkLst>
        </pc:picChg>
        <pc:picChg chg="add del mod">
          <ac:chgData name="Sidharth Saji" userId="7b5c1c3ed9846703" providerId="LiveId" clId="{02F789FE-C88A-4CA4-BF03-2DED0AE1E394}" dt="2024-03-18T18:53:20.700" v="111"/>
          <ac:picMkLst>
            <pc:docMk/>
            <pc:sldMk cId="4097298504" sldId="257"/>
            <ac:picMk id="5" creationId="{4FCA6AFF-26B6-6672-D97B-260858ADAFAE}"/>
          </ac:picMkLst>
        </pc:picChg>
        <pc:picChg chg="add mod">
          <ac:chgData name="Sidharth Saji" userId="7b5c1c3ed9846703" providerId="LiveId" clId="{02F789FE-C88A-4CA4-BF03-2DED0AE1E394}" dt="2024-03-18T18:52:57.951" v="105"/>
          <ac:picMkLst>
            <pc:docMk/>
            <pc:sldMk cId="4097298504" sldId="257"/>
            <ac:picMk id="6" creationId="{AF5F4EA7-102D-6D34-C271-54D1D1F0113D}"/>
          </ac:picMkLst>
        </pc:picChg>
        <pc:picChg chg="add del mod">
          <ac:chgData name="Sidharth Saji" userId="7b5c1c3ed9846703" providerId="LiveId" clId="{02F789FE-C88A-4CA4-BF03-2DED0AE1E394}" dt="2024-03-18T18:55:58.148" v="126"/>
          <ac:picMkLst>
            <pc:docMk/>
            <pc:sldMk cId="4097298504" sldId="257"/>
            <ac:picMk id="8" creationId="{DC827839-066C-48CD-5C16-75B0529E7256}"/>
          </ac:picMkLst>
        </pc:picChg>
        <pc:picChg chg="add mod">
          <ac:chgData name="Sidharth Saji" userId="7b5c1c3ed9846703" providerId="LiveId" clId="{02F789FE-C88A-4CA4-BF03-2DED0AE1E394}" dt="2024-03-18T19:00:22.805" v="127"/>
          <ac:picMkLst>
            <pc:docMk/>
            <pc:sldMk cId="4097298504" sldId="257"/>
            <ac:picMk id="15" creationId="{E4173D62-6BE9-9590-82FB-A5392EF0F4C8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02:38.680" v="131"/>
        <pc:sldMkLst>
          <pc:docMk/>
          <pc:sldMk cId="3171118170" sldId="259"/>
        </pc:sldMkLst>
        <pc:picChg chg="add del mod">
          <ac:chgData name="Sidharth Saji" userId="7b5c1c3ed9846703" providerId="LiveId" clId="{02F789FE-C88A-4CA4-BF03-2DED0AE1E394}" dt="2024-03-18T19:00:30.456" v="128"/>
          <ac:picMkLst>
            <pc:docMk/>
            <pc:sldMk cId="3171118170" sldId="259"/>
            <ac:picMk id="2" creationId="{D9BC0165-1106-93FF-AF01-12E0D40DF97D}"/>
          </ac:picMkLst>
        </pc:picChg>
        <pc:picChg chg="add del mod">
          <ac:chgData name="Sidharth Saji" userId="7b5c1c3ed9846703" providerId="LiveId" clId="{02F789FE-C88A-4CA4-BF03-2DED0AE1E394}" dt="2024-03-18T19:00:55.658" v="130"/>
          <ac:picMkLst>
            <pc:docMk/>
            <pc:sldMk cId="3171118170" sldId="259"/>
            <ac:picMk id="9" creationId="{AC2C2027-30E4-410B-9D7A-DDC74BEFB339}"/>
          </ac:picMkLst>
        </pc:picChg>
        <pc:picChg chg="add mod">
          <ac:chgData name="Sidharth Saji" userId="7b5c1c3ed9846703" providerId="LiveId" clId="{02F789FE-C88A-4CA4-BF03-2DED0AE1E394}" dt="2024-03-18T19:02:38.680" v="131"/>
          <ac:picMkLst>
            <pc:docMk/>
            <pc:sldMk cId="3171118170" sldId="259"/>
            <ac:picMk id="10" creationId="{87581F26-E4B2-F929-AE86-046FC6A847BF}"/>
          </ac:picMkLst>
        </pc:picChg>
      </pc:sldChg>
      <pc:sldChg chg="addSp modSp modTransition">
        <pc:chgData name="Sidharth Saji" userId="7b5c1c3ed9846703" providerId="LiveId" clId="{02F789FE-C88A-4CA4-BF03-2DED0AE1E394}" dt="2024-03-18T19:09:01.760" v="138"/>
        <pc:sldMkLst>
          <pc:docMk/>
          <pc:sldMk cId="3338538160" sldId="262"/>
        </pc:sldMkLst>
        <pc:picChg chg="add mod">
          <ac:chgData name="Sidharth Saji" userId="7b5c1c3ed9846703" providerId="LiveId" clId="{02F789FE-C88A-4CA4-BF03-2DED0AE1E394}" dt="2024-03-18T19:09:01.760" v="138"/>
          <ac:picMkLst>
            <pc:docMk/>
            <pc:sldMk cId="3338538160" sldId="262"/>
            <ac:picMk id="2" creationId="{4DAE8446-8C76-5B6D-A092-73B72A1E1B52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13:29.860" v="146"/>
        <pc:sldMkLst>
          <pc:docMk/>
          <pc:sldMk cId="2328632413" sldId="265"/>
        </pc:sldMkLst>
        <pc:picChg chg="add del mod">
          <ac:chgData name="Sidharth Saji" userId="7b5c1c3ed9846703" providerId="LiveId" clId="{02F789FE-C88A-4CA4-BF03-2DED0AE1E394}" dt="2024-03-18T19:09:45.790" v="141"/>
          <ac:picMkLst>
            <pc:docMk/>
            <pc:sldMk cId="2328632413" sldId="265"/>
            <ac:picMk id="2" creationId="{BB3BF225-11AB-F151-8620-851A773F30D2}"/>
          </ac:picMkLst>
        </pc:picChg>
        <pc:picChg chg="add del mod">
          <ac:chgData name="Sidharth Saji" userId="7b5c1c3ed9846703" providerId="LiveId" clId="{02F789FE-C88A-4CA4-BF03-2DED0AE1E394}" dt="2024-03-18T19:10:31.817" v="143"/>
          <ac:picMkLst>
            <pc:docMk/>
            <pc:sldMk cId="2328632413" sldId="265"/>
            <ac:picMk id="3" creationId="{095A9E7C-566B-190D-7730-A0206C29CE58}"/>
          </ac:picMkLst>
        </pc:picChg>
        <pc:picChg chg="add del mod">
          <ac:chgData name="Sidharth Saji" userId="7b5c1c3ed9846703" providerId="LiveId" clId="{02F789FE-C88A-4CA4-BF03-2DED0AE1E394}" dt="2024-03-18T19:10:52.421" v="145"/>
          <ac:picMkLst>
            <pc:docMk/>
            <pc:sldMk cId="2328632413" sldId="265"/>
            <ac:picMk id="4" creationId="{0299E9FB-D9F2-2B2C-691B-2B4104B8564E}"/>
          </ac:picMkLst>
        </pc:picChg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2328632413" sldId="265"/>
            <ac:picMk id="7" creationId="{0DFC64FD-AF76-D844-59C0-EB8A732F5D61}"/>
          </ac:picMkLst>
        </pc:picChg>
      </pc:sldChg>
      <pc:sldChg chg="addSp modSp modTransition">
        <pc:chgData name="Sidharth Saji" userId="7b5c1c3ed9846703" providerId="LiveId" clId="{02F789FE-C88A-4CA4-BF03-2DED0AE1E394}" dt="2024-03-18T19:13:29.860" v="146"/>
        <pc:sldMkLst>
          <pc:docMk/>
          <pc:sldMk cId="1285278697" sldId="267"/>
        </pc:sldMkLst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1285278697" sldId="267"/>
            <ac:picMk id="2" creationId="{BDB080A4-ACD5-B9C9-1F52-11A24EDA4FEA}"/>
          </ac:picMkLst>
        </pc:picChg>
      </pc:sldChg>
      <pc:sldChg chg="addSp modSp modTransition">
        <pc:chgData name="Sidharth Saji" userId="7b5c1c3ed9846703" providerId="LiveId" clId="{02F789FE-C88A-4CA4-BF03-2DED0AE1E394}" dt="2024-03-18T19:13:29.860" v="146"/>
        <pc:sldMkLst>
          <pc:docMk/>
          <pc:sldMk cId="545324164" sldId="268"/>
        </pc:sldMkLst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545324164" sldId="268"/>
            <ac:picMk id="2" creationId="{EDEE8E15-F93F-A243-5660-2A6FD022A894}"/>
          </ac:picMkLst>
        </pc:picChg>
      </pc:sldChg>
      <pc:sldChg chg="addSp modSp modTransition">
        <pc:chgData name="Sidharth Saji" userId="7b5c1c3ed9846703" providerId="LiveId" clId="{02F789FE-C88A-4CA4-BF03-2DED0AE1E394}" dt="2024-03-18T19:13:29.860" v="146"/>
        <pc:sldMkLst>
          <pc:docMk/>
          <pc:sldMk cId="2047894300" sldId="270"/>
        </pc:sldMkLst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2047894300" sldId="270"/>
            <ac:picMk id="2" creationId="{8D436353-9944-8AFE-EA23-95BA6A1472AB}"/>
          </ac:picMkLst>
        </pc:picChg>
      </pc:sldChg>
      <pc:sldChg chg="addSp modSp modTransition">
        <pc:chgData name="Sidharth Saji" userId="7b5c1c3ed9846703" providerId="LiveId" clId="{02F789FE-C88A-4CA4-BF03-2DED0AE1E394}" dt="2024-03-18T19:17:16.861" v="154"/>
        <pc:sldMkLst>
          <pc:docMk/>
          <pc:sldMk cId="1639808558" sldId="271"/>
        </pc:sldMkLst>
        <pc:picChg chg="add mod">
          <ac:chgData name="Sidharth Saji" userId="7b5c1c3ed9846703" providerId="LiveId" clId="{02F789FE-C88A-4CA4-BF03-2DED0AE1E394}" dt="2024-03-18T19:17:16.861" v="154"/>
          <ac:picMkLst>
            <pc:docMk/>
            <pc:sldMk cId="1639808558" sldId="271"/>
            <ac:picMk id="2" creationId="{5E68AA0B-82D0-A253-3E58-A4B9CE2D8672}"/>
          </ac:picMkLst>
        </pc:picChg>
      </pc:sldChg>
      <pc:sldChg chg="addSp modSp modTransition">
        <pc:chgData name="Sidharth Saji" userId="7b5c1c3ed9846703" providerId="LiveId" clId="{02F789FE-C88A-4CA4-BF03-2DED0AE1E394}" dt="2024-03-18T19:13:29.860" v="146"/>
        <pc:sldMkLst>
          <pc:docMk/>
          <pc:sldMk cId="1567049396" sldId="272"/>
        </pc:sldMkLst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1567049396" sldId="272"/>
            <ac:picMk id="2" creationId="{6ECF1F48-93C0-95D6-AFD6-BE2BB9615666}"/>
          </ac:picMkLst>
        </pc:picChg>
      </pc:sldChg>
      <pc:sldChg chg="addSp delSp modSp mod modTransition modAnim">
        <pc:chgData name="Sidharth Saji" userId="7b5c1c3ed9846703" providerId="LiveId" clId="{02F789FE-C88A-4CA4-BF03-2DED0AE1E394}" dt="2024-03-18T19:15:16.118" v="148"/>
        <pc:sldMkLst>
          <pc:docMk/>
          <pc:sldMk cId="606640557" sldId="273"/>
        </pc:sldMkLst>
        <pc:spChg chg="mod">
          <ac:chgData name="Sidharth Saji" userId="7b5c1c3ed9846703" providerId="LiveId" clId="{02F789FE-C88A-4CA4-BF03-2DED0AE1E394}" dt="2024-03-18T18:30:00.604" v="45" actId="1076"/>
          <ac:spMkLst>
            <pc:docMk/>
            <pc:sldMk cId="606640557" sldId="273"/>
            <ac:spMk id="13" creationId="{8106CDBA-A57D-9058-F1A7-411E7F992911}"/>
          </ac:spMkLst>
        </pc:spChg>
        <pc:picChg chg="add del mod">
          <ac:chgData name="Sidharth Saji" userId="7b5c1c3ed9846703" providerId="LiveId" clId="{02F789FE-C88A-4CA4-BF03-2DED0AE1E394}" dt="2024-03-18T19:13:32.227" v="147"/>
          <ac:picMkLst>
            <pc:docMk/>
            <pc:sldMk cId="606640557" sldId="273"/>
            <ac:picMk id="2" creationId="{7FF704E8-EB75-0D2F-D665-C6F6533EFA3B}"/>
          </ac:picMkLst>
        </pc:picChg>
        <pc:picChg chg="add mod">
          <ac:chgData name="Sidharth Saji" userId="7b5c1c3ed9846703" providerId="LiveId" clId="{02F789FE-C88A-4CA4-BF03-2DED0AE1E394}" dt="2024-03-18T19:15:16.118" v="148"/>
          <ac:picMkLst>
            <pc:docMk/>
            <pc:sldMk cId="606640557" sldId="273"/>
            <ac:picMk id="3" creationId="{46C48681-010B-D394-53E1-B614CABC68C6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09:43.405" v="140"/>
        <pc:sldMkLst>
          <pc:docMk/>
          <pc:sldMk cId="3853297718" sldId="274"/>
        </pc:sldMkLst>
        <pc:picChg chg="add del mod">
          <ac:chgData name="Sidharth Saji" userId="7b5c1c3ed9846703" providerId="LiveId" clId="{02F789FE-C88A-4CA4-BF03-2DED0AE1E394}" dt="2024-03-18T19:09:04.358" v="139"/>
          <ac:picMkLst>
            <pc:docMk/>
            <pc:sldMk cId="3853297718" sldId="274"/>
            <ac:picMk id="2" creationId="{C4420CF1-F146-D91C-776C-A9CB17E52DFB}"/>
          </ac:picMkLst>
        </pc:picChg>
        <pc:picChg chg="add mod">
          <ac:chgData name="Sidharth Saji" userId="7b5c1c3ed9846703" providerId="LiveId" clId="{02F789FE-C88A-4CA4-BF03-2DED0AE1E394}" dt="2024-03-18T19:09:43.405" v="140"/>
          <ac:picMkLst>
            <pc:docMk/>
            <pc:sldMk cId="3853297718" sldId="274"/>
            <ac:picMk id="3" creationId="{0FB4EA13-BCBA-CA28-3BB7-D952516C4A00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08:01.186" v="137"/>
        <pc:sldMkLst>
          <pc:docMk/>
          <pc:sldMk cId="2715021522" sldId="275"/>
        </pc:sldMkLst>
        <pc:picChg chg="add del mod">
          <ac:chgData name="Sidharth Saji" userId="7b5c1c3ed9846703" providerId="LiveId" clId="{02F789FE-C88A-4CA4-BF03-2DED0AE1E394}" dt="2024-03-18T19:02:55.653" v="132"/>
          <ac:picMkLst>
            <pc:docMk/>
            <pc:sldMk cId="2715021522" sldId="275"/>
            <ac:picMk id="2" creationId="{88AA2A38-8BC1-6511-5934-E90FE169704E}"/>
          </ac:picMkLst>
        </pc:picChg>
        <pc:picChg chg="add del mod">
          <ac:chgData name="Sidharth Saji" userId="7b5c1c3ed9846703" providerId="LiveId" clId="{02F789FE-C88A-4CA4-BF03-2DED0AE1E394}" dt="2024-03-18T19:06:17.737" v="134"/>
          <ac:picMkLst>
            <pc:docMk/>
            <pc:sldMk cId="2715021522" sldId="275"/>
            <ac:picMk id="3" creationId="{4CFB244C-7909-AF5B-32D2-53DF775A4596}"/>
          </ac:picMkLst>
        </pc:picChg>
        <pc:picChg chg="add del mod">
          <ac:chgData name="Sidharth Saji" userId="7b5c1c3ed9846703" providerId="LiveId" clId="{02F789FE-C88A-4CA4-BF03-2DED0AE1E394}" dt="2024-03-18T19:06:28.719" v="136"/>
          <ac:picMkLst>
            <pc:docMk/>
            <pc:sldMk cId="2715021522" sldId="275"/>
            <ac:picMk id="4" creationId="{73B43FFF-541D-1CD1-5F4B-04BF2112B229}"/>
          </ac:picMkLst>
        </pc:picChg>
        <pc:picChg chg="add mod">
          <ac:chgData name="Sidharth Saji" userId="7b5c1c3ed9846703" providerId="LiveId" clId="{02F789FE-C88A-4CA4-BF03-2DED0AE1E394}" dt="2024-03-18T19:08:01.186" v="137"/>
          <ac:picMkLst>
            <pc:docMk/>
            <pc:sldMk cId="2715021522" sldId="275"/>
            <ac:picMk id="8" creationId="{B988B610-C7EC-37E0-A8CF-954B64CCBEE1}"/>
          </ac:picMkLst>
        </pc:picChg>
      </pc:sldChg>
      <pc:sldChg chg="addSp modSp mod modTransition">
        <pc:chgData name="Sidharth Saji" userId="7b5c1c3ed9846703" providerId="LiveId" clId="{02F789FE-C88A-4CA4-BF03-2DED0AE1E394}" dt="2024-03-18T19:15:16.118" v="148"/>
        <pc:sldMkLst>
          <pc:docMk/>
          <pc:sldMk cId="3348297813" sldId="276"/>
        </pc:sldMkLst>
        <pc:spChg chg="mod">
          <ac:chgData name="Sidharth Saji" userId="7b5c1c3ed9846703" providerId="LiveId" clId="{02F789FE-C88A-4CA4-BF03-2DED0AE1E394}" dt="2024-03-18T18:31:02.629" v="78" actId="20577"/>
          <ac:spMkLst>
            <pc:docMk/>
            <pc:sldMk cId="3348297813" sldId="276"/>
            <ac:spMk id="5" creationId="{55BA0BFD-A111-A2E3-8DCD-036D7645029B}"/>
          </ac:spMkLst>
        </pc:spChg>
        <pc:picChg chg="add mod">
          <ac:chgData name="Sidharth Saji" userId="7b5c1c3ed9846703" providerId="LiveId" clId="{02F789FE-C88A-4CA4-BF03-2DED0AE1E394}" dt="2024-03-18T19:15:16.118" v="148"/>
          <ac:picMkLst>
            <pc:docMk/>
            <pc:sldMk cId="3348297813" sldId="276"/>
            <ac:picMk id="2" creationId="{AB0FBC15-CE94-631A-C76A-09132467DE0F}"/>
          </ac:picMkLst>
        </pc:picChg>
      </pc:sldChg>
      <pc:sldChg chg="addSp delSp modSp mod modTransition modAnim">
        <pc:chgData name="Sidharth Saji" userId="7b5c1c3ed9846703" providerId="LiveId" clId="{02F789FE-C88A-4CA4-BF03-2DED0AE1E394}" dt="2024-03-18T19:16:55.054" v="153"/>
        <pc:sldMkLst>
          <pc:docMk/>
          <pc:sldMk cId="1093793740" sldId="277"/>
        </pc:sldMkLst>
        <pc:spChg chg="mod">
          <ac:chgData name="Sidharth Saji" userId="7b5c1c3ed9846703" providerId="LiveId" clId="{02F789FE-C88A-4CA4-BF03-2DED0AE1E394}" dt="2024-03-18T18:31:30.449" v="79" actId="20577"/>
          <ac:spMkLst>
            <pc:docMk/>
            <pc:sldMk cId="1093793740" sldId="277"/>
            <ac:spMk id="5" creationId="{10084A1C-50FF-AE6D-5E6C-0C522324F393}"/>
          </ac:spMkLst>
        </pc:spChg>
        <pc:picChg chg="add del mod">
          <ac:chgData name="Sidharth Saji" userId="7b5c1c3ed9846703" providerId="LiveId" clId="{02F789FE-C88A-4CA4-BF03-2DED0AE1E394}" dt="2024-03-18T19:15:31.258" v="150"/>
          <ac:picMkLst>
            <pc:docMk/>
            <pc:sldMk cId="1093793740" sldId="277"/>
            <ac:picMk id="2" creationId="{30DFD282-6AC0-5521-F6E3-1540F74C502B}"/>
          </ac:picMkLst>
        </pc:picChg>
        <pc:picChg chg="add del mod">
          <ac:chgData name="Sidharth Saji" userId="7b5c1c3ed9846703" providerId="LiveId" clId="{02F789FE-C88A-4CA4-BF03-2DED0AE1E394}" dt="2024-03-18T19:15:54.242" v="152"/>
          <ac:picMkLst>
            <pc:docMk/>
            <pc:sldMk cId="1093793740" sldId="277"/>
            <ac:picMk id="3" creationId="{186DDBD1-5D7C-190F-FCA8-95B38732468D}"/>
          </ac:picMkLst>
        </pc:picChg>
        <pc:picChg chg="add mod">
          <ac:chgData name="Sidharth Saji" userId="7b5c1c3ed9846703" providerId="LiveId" clId="{02F789FE-C88A-4CA4-BF03-2DED0AE1E394}" dt="2024-03-18T19:16:55.054" v="153"/>
          <ac:picMkLst>
            <pc:docMk/>
            <pc:sldMk cId="1093793740" sldId="277"/>
            <ac:picMk id="6" creationId="{B6DFA87B-9724-3D6D-7A6B-8BC5FE76D204}"/>
          </ac:picMkLst>
        </pc:picChg>
      </pc:sldChg>
    </pc:docChg>
  </pc:docChgLst>
  <pc:docChgLst>
    <pc:chgData name="Sidharth Saji" userId="7b5c1c3ed9846703" providerId="LiveId" clId="{3D2CECAB-507A-4783-949F-39ED6A45D6CA}"/>
    <pc:docChg chg="undo custSel addSld delSld modSld sldOrd">
      <pc:chgData name="Sidharth Saji" userId="7b5c1c3ed9846703" providerId="LiveId" clId="{3D2CECAB-507A-4783-949F-39ED6A45D6CA}" dt="2024-03-16T15:27:12.572" v="5263" actId="1076"/>
      <pc:docMkLst>
        <pc:docMk/>
      </pc:docMkLst>
      <pc:sldChg chg="addSp modSp mod">
        <pc:chgData name="Sidharth Saji" userId="7b5c1c3ed9846703" providerId="LiveId" clId="{3D2CECAB-507A-4783-949F-39ED6A45D6CA}" dt="2024-03-16T15:27:12.572" v="5263" actId="1076"/>
        <pc:sldMkLst>
          <pc:docMk/>
          <pc:sldMk cId="904516755" sldId="256"/>
        </pc:sldMkLst>
        <pc:spChg chg="mod">
          <ac:chgData name="Sidharth Saji" userId="7b5c1c3ed9846703" providerId="LiveId" clId="{3D2CECAB-507A-4783-949F-39ED6A45D6CA}" dt="2024-03-15T14:12:51.062" v="2861" actId="20577"/>
          <ac:spMkLst>
            <pc:docMk/>
            <pc:sldMk cId="904516755" sldId="256"/>
            <ac:spMk id="2" creationId="{B28390F7-DEFA-F37B-EF52-5AE872B89106}"/>
          </ac:spMkLst>
        </pc:spChg>
        <pc:spChg chg="mod">
          <ac:chgData name="Sidharth Saji" userId="7b5c1c3ed9846703" providerId="LiveId" clId="{3D2CECAB-507A-4783-949F-39ED6A45D6CA}" dt="2024-03-15T14:18:00.520" v="2877" actId="1076"/>
          <ac:spMkLst>
            <pc:docMk/>
            <pc:sldMk cId="904516755" sldId="256"/>
            <ac:spMk id="3" creationId="{D39806BE-5BE8-6872-1354-39DDA47E87A0}"/>
          </ac:spMkLst>
        </pc:spChg>
        <pc:spChg chg="add mod">
          <ac:chgData name="Sidharth Saji" userId="7b5c1c3ed9846703" providerId="LiveId" clId="{3D2CECAB-507A-4783-949F-39ED6A45D6CA}" dt="2024-03-16T15:27:12.572" v="5263" actId="1076"/>
          <ac:spMkLst>
            <pc:docMk/>
            <pc:sldMk cId="904516755" sldId="256"/>
            <ac:spMk id="4" creationId="{ED641EA3-6307-A7FF-FB55-59BDFCECA874}"/>
          </ac:spMkLst>
        </pc:spChg>
      </pc:sldChg>
      <pc:sldChg chg="addSp delSp modSp mod">
        <pc:chgData name="Sidharth Saji" userId="7b5c1c3ed9846703" providerId="LiveId" clId="{3D2CECAB-507A-4783-949F-39ED6A45D6CA}" dt="2024-03-14T14:17:21.507" v="872" actId="1076"/>
        <pc:sldMkLst>
          <pc:docMk/>
          <pc:sldMk cId="4097298504" sldId="257"/>
        </pc:sldMkLst>
        <pc:spChg chg="mod">
          <ac:chgData name="Sidharth Saji" userId="7b5c1c3ed9846703" providerId="LiveId" clId="{3D2CECAB-507A-4783-949F-39ED6A45D6CA}" dt="2024-03-14T13:23:55.330" v="433" actId="1076"/>
          <ac:spMkLst>
            <pc:docMk/>
            <pc:sldMk cId="4097298504" sldId="257"/>
            <ac:spMk id="2" creationId="{D424AA94-F5A1-7840-D646-06E6AC41D708}"/>
          </ac:spMkLst>
        </pc:spChg>
        <pc:spChg chg="del mod">
          <ac:chgData name="Sidharth Saji" userId="7b5c1c3ed9846703" providerId="LiveId" clId="{3D2CECAB-507A-4783-949F-39ED6A45D6CA}" dt="2024-03-14T13:23:41.760" v="430" actId="478"/>
          <ac:spMkLst>
            <pc:docMk/>
            <pc:sldMk cId="4097298504" sldId="257"/>
            <ac:spMk id="3" creationId="{B6636E56-5978-6F87-D5DD-B7E5C6E7E66F}"/>
          </ac:spMkLst>
        </pc:spChg>
        <pc:spChg chg="add del mod">
          <ac:chgData name="Sidharth Saji" userId="7b5c1c3ed9846703" providerId="LiveId" clId="{3D2CECAB-507A-4783-949F-39ED6A45D6CA}" dt="2024-03-14T13:33:22.508" v="641" actId="478"/>
          <ac:spMkLst>
            <pc:docMk/>
            <pc:sldMk cId="4097298504" sldId="257"/>
            <ac:spMk id="4" creationId="{A76B8EAE-322E-EE0C-FF31-7A530C5B5310}"/>
          </ac:spMkLst>
        </pc:spChg>
        <pc:spChg chg="add mod">
          <ac:chgData name="Sidharth Saji" userId="7b5c1c3ed9846703" providerId="LiveId" clId="{3D2CECAB-507A-4783-949F-39ED6A45D6CA}" dt="2024-03-14T14:09:10.086" v="799" actId="164"/>
          <ac:spMkLst>
            <pc:docMk/>
            <pc:sldMk cId="4097298504" sldId="257"/>
            <ac:spMk id="7" creationId="{17F6A5F3-22EC-091D-C98E-7D8582194DEE}"/>
          </ac:spMkLst>
        </pc:spChg>
        <pc:spChg chg="add mod">
          <ac:chgData name="Sidharth Saji" userId="7b5c1c3ed9846703" providerId="LiveId" clId="{3D2CECAB-507A-4783-949F-39ED6A45D6CA}" dt="2024-03-14T14:17:21.507" v="872" actId="1076"/>
          <ac:spMkLst>
            <pc:docMk/>
            <pc:sldMk cId="4097298504" sldId="257"/>
            <ac:spMk id="10" creationId="{BA94CF39-149E-2A5D-2AB6-B03D412BA56F}"/>
          </ac:spMkLst>
        </pc:spChg>
        <pc:spChg chg="add mod">
          <ac:chgData name="Sidharth Saji" userId="7b5c1c3ed9846703" providerId="LiveId" clId="{3D2CECAB-507A-4783-949F-39ED6A45D6CA}" dt="2024-03-14T14:17:17.204" v="871" actId="1076"/>
          <ac:spMkLst>
            <pc:docMk/>
            <pc:sldMk cId="4097298504" sldId="257"/>
            <ac:spMk id="12" creationId="{D025D39F-5FFA-23CA-E86D-F8D3AA22408C}"/>
          </ac:spMkLst>
        </pc:spChg>
        <pc:grpChg chg="add mod">
          <ac:chgData name="Sidharth Saji" userId="7b5c1c3ed9846703" providerId="LiveId" clId="{3D2CECAB-507A-4783-949F-39ED6A45D6CA}" dt="2024-03-14T14:17:21.507" v="872" actId="1076"/>
          <ac:grpSpMkLst>
            <pc:docMk/>
            <pc:sldMk cId="4097298504" sldId="257"/>
            <ac:grpSpMk id="11" creationId="{3640920C-D73C-3A11-B460-1BF9B2714A6C}"/>
          </ac:grpSpMkLst>
        </pc:grpChg>
        <pc:grpChg chg="add mod">
          <ac:chgData name="Sidharth Saji" userId="7b5c1c3ed9846703" providerId="LiveId" clId="{3D2CECAB-507A-4783-949F-39ED6A45D6CA}" dt="2024-03-14T14:17:17.204" v="871" actId="1076"/>
          <ac:grpSpMkLst>
            <pc:docMk/>
            <pc:sldMk cId="4097298504" sldId="257"/>
            <ac:grpSpMk id="13" creationId="{6856D977-94F5-2F6E-3BCC-26C6F9D01B71}"/>
          </ac:grpSpMkLst>
        </pc:grpChg>
        <pc:grpChg chg="add mod">
          <ac:chgData name="Sidharth Saji" userId="7b5c1c3ed9846703" providerId="LiveId" clId="{3D2CECAB-507A-4783-949F-39ED6A45D6CA}" dt="2024-03-14T14:09:12.316" v="800" actId="1076"/>
          <ac:grpSpMkLst>
            <pc:docMk/>
            <pc:sldMk cId="4097298504" sldId="257"/>
            <ac:grpSpMk id="14" creationId="{A9782A03-E229-7F03-F471-CD112551D73F}"/>
          </ac:grpSpMkLst>
        </pc:grpChg>
        <pc:picChg chg="add del mod">
          <ac:chgData name="Sidharth Saji" userId="7b5c1c3ed9846703" providerId="LiveId" clId="{3D2CECAB-507A-4783-949F-39ED6A45D6CA}" dt="2024-03-14T13:58:12.736" v="702" actId="478"/>
          <ac:picMkLst>
            <pc:docMk/>
            <pc:sldMk cId="4097298504" sldId="257"/>
            <ac:picMk id="6" creationId="{F77FE077-BA02-08BD-CBD9-1E98EEFE463A}"/>
          </ac:picMkLst>
        </pc:picChg>
        <pc:picChg chg="add mod">
          <ac:chgData name="Sidharth Saji" userId="7b5c1c3ed9846703" providerId="LiveId" clId="{3D2CECAB-507A-4783-949F-39ED6A45D6CA}" dt="2024-03-14T14:09:10.086" v="799" actId="164"/>
          <ac:picMkLst>
            <pc:docMk/>
            <pc:sldMk cId="4097298504" sldId="257"/>
            <ac:picMk id="9" creationId="{E7249CBD-8059-8BD1-BACE-F73A00ED1651}"/>
          </ac:picMkLst>
        </pc:picChg>
        <pc:picChg chg="add mod">
          <ac:chgData name="Sidharth Saji" userId="7b5c1c3ed9846703" providerId="LiveId" clId="{3D2CECAB-507A-4783-949F-39ED6A45D6CA}" dt="2024-03-14T14:17:21.507" v="872" actId="1076"/>
          <ac:picMkLst>
            <pc:docMk/>
            <pc:sldMk cId="4097298504" sldId="257"/>
            <ac:picMk id="1026" creationId="{A76C917C-0FFE-15AD-362B-D0753DFE6E30}"/>
          </ac:picMkLst>
        </pc:picChg>
        <pc:picChg chg="add mod">
          <ac:chgData name="Sidharth Saji" userId="7b5c1c3ed9846703" providerId="LiveId" clId="{3D2CECAB-507A-4783-949F-39ED6A45D6CA}" dt="2024-03-14T14:17:17.204" v="871" actId="1076"/>
          <ac:picMkLst>
            <pc:docMk/>
            <pc:sldMk cId="4097298504" sldId="257"/>
            <ac:picMk id="1028" creationId="{E855E6E8-EB12-6B8C-4BFA-576AD76456BB}"/>
          </ac:picMkLst>
        </pc:picChg>
        <pc:picChg chg="add del mod">
          <ac:chgData name="Sidharth Saji" userId="7b5c1c3ed9846703" providerId="LiveId" clId="{3D2CECAB-507A-4783-949F-39ED6A45D6CA}" dt="2024-03-14T14:06:11.039" v="779" actId="478"/>
          <ac:picMkLst>
            <pc:docMk/>
            <pc:sldMk cId="4097298504" sldId="257"/>
            <ac:picMk id="1030" creationId="{6D4807A2-852F-CC61-6BDF-0EDF21AE94CA}"/>
          </ac:picMkLst>
        </pc:picChg>
        <pc:picChg chg="add mod">
          <ac:chgData name="Sidharth Saji" userId="7b5c1c3ed9846703" providerId="LiveId" clId="{3D2CECAB-507A-4783-949F-39ED6A45D6CA}" dt="2024-03-14T14:17:14.099" v="870" actId="1076"/>
          <ac:picMkLst>
            <pc:docMk/>
            <pc:sldMk cId="4097298504" sldId="257"/>
            <ac:picMk id="1032" creationId="{F194E41B-FB67-6F3A-D09E-807B6ACAE548}"/>
          </ac:picMkLst>
        </pc:picChg>
        <pc:picChg chg="add mod">
          <ac:chgData name="Sidharth Saji" userId="7b5c1c3ed9846703" providerId="LiveId" clId="{3D2CECAB-507A-4783-949F-39ED6A45D6CA}" dt="2024-03-14T14:17:07.124" v="866" actId="1076"/>
          <ac:picMkLst>
            <pc:docMk/>
            <pc:sldMk cId="4097298504" sldId="257"/>
            <ac:picMk id="1034" creationId="{8229836C-EB8A-1F42-0EAA-6A9E92B125C7}"/>
          </ac:picMkLst>
        </pc:picChg>
        <pc:picChg chg="add del mod">
          <ac:chgData name="Sidharth Saji" userId="7b5c1c3ed9846703" providerId="LiveId" clId="{3D2CECAB-507A-4783-949F-39ED6A45D6CA}" dt="2024-03-14T14:09:52.427" v="804" actId="478"/>
          <ac:picMkLst>
            <pc:docMk/>
            <pc:sldMk cId="4097298504" sldId="257"/>
            <ac:picMk id="1036" creationId="{2F5C3494-AA10-5FAC-E4CD-9240D08C9CFE}"/>
          </ac:picMkLst>
        </pc:picChg>
        <pc:picChg chg="add del mod">
          <ac:chgData name="Sidharth Saji" userId="7b5c1c3ed9846703" providerId="LiveId" clId="{3D2CECAB-507A-4783-949F-39ED6A45D6CA}" dt="2024-03-14T14:14:57.848" v="857" actId="478"/>
          <ac:picMkLst>
            <pc:docMk/>
            <pc:sldMk cId="4097298504" sldId="257"/>
            <ac:picMk id="1038" creationId="{589D4517-8EAF-D751-D97A-253024EC03E1}"/>
          </ac:picMkLst>
        </pc:picChg>
        <pc:picChg chg="add mod">
          <ac:chgData name="Sidharth Saji" userId="7b5c1c3ed9846703" providerId="LiveId" clId="{3D2CECAB-507A-4783-949F-39ED6A45D6CA}" dt="2024-03-14T14:17:12.386" v="869" actId="1076"/>
          <ac:picMkLst>
            <pc:docMk/>
            <pc:sldMk cId="4097298504" sldId="257"/>
            <ac:picMk id="1040" creationId="{B3237900-3759-48FB-30F1-412866CAA3E6}"/>
          </ac:picMkLst>
        </pc:picChg>
        <pc:picChg chg="add mod">
          <ac:chgData name="Sidharth Saji" userId="7b5c1c3ed9846703" providerId="LiveId" clId="{3D2CECAB-507A-4783-949F-39ED6A45D6CA}" dt="2024-03-14T14:17:05.958" v="865" actId="1076"/>
          <ac:picMkLst>
            <pc:docMk/>
            <pc:sldMk cId="4097298504" sldId="257"/>
            <ac:picMk id="1042" creationId="{9ACC4A90-E234-3185-F977-C15B6019E338}"/>
          </ac:picMkLst>
        </pc:picChg>
      </pc:sldChg>
      <pc:sldChg chg="addSp delSp modSp del mod">
        <pc:chgData name="Sidharth Saji" userId="7b5c1c3ed9846703" providerId="LiveId" clId="{3D2CECAB-507A-4783-949F-39ED6A45D6CA}" dt="2024-03-14T14:10:31.139" v="826" actId="47"/>
        <pc:sldMkLst>
          <pc:docMk/>
          <pc:sldMk cId="3656223347" sldId="258"/>
        </pc:sldMkLst>
        <pc:spChg chg="del mod">
          <ac:chgData name="Sidharth Saji" userId="7b5c1c3ed9846703" providerId="LiveId" clId="{3D2CECAB-507A-4783-949F-39ED6A45D6CA}" dt="2024-03-14T13:27:03.312" v="434" actId="478"/>
          <ac:spMkLst>
            <pc:docMk/>
            <pc:sldMk cId="3656223347" sldId="258"/>
            <ac:spMk id="2" creationId="{EBE857E5-B161-540E-F63C-B2926A894F38}"/>
          </ac:spMkLst>
        </pc:spChg>
        <pc:spChg chg="mod">
          <ac:chgData name="Sidharth Saji" userId="7b5c1c3ed9846703" providerId="LiveId" clId="{3D2CECAB-507A-4783-949F-39ED6A45D6CA}" dt="2024-03-14T13:11:09.753" v="60"/>
          <ac:spMkLst>
            <pc:docMk/>
            <pc:sldMk cId="3656223347" sldId="258"/>
            <ac:spMk id="3" creationId="{2511FCD7-943D-6BBA-756E-1176DAF616DC}"/>
          </ac:spMkLst>
        </pc:spChg>
        <pc:spChg chg="add del mod">
          <ac:chgData name="Sidharth Saji" userId="7b5c1c3ed9846703" providerId="LiveId" clId="{3D2CECAB-507A-4783-949F-39ED6A45D6CA}" dt="2024-03-14T13:27:06.342" v="436" actId="478"/>
          <ac:spMkLst>
            <pc:docMk/>
            <pc:sldMk cId="3656223347" sldId="258"/>
            <ac:spMk id="5" creationId="{A2A8954A-AA31-ECB1-C55D-25BC92C22887}"/>
          </ac:spMkLst>
        </pc:spChg>
        <pc:spChg chg="add mod">
          <ac:chgData name="Sidharth Saji" userId="7b5c1c3ed9846703" providerId="LiveId" clId="{3D2CECAB-507A-4783-949F-39ED6A45D6CA}" dt="2024-03-14T13:27:19.507" v="458" actId="1076"/>
          <ac:spMkLst>
            <pc:docMk/>
            <pc:sldMk cId="3656223347" sldId="258"/>
            <ac:spMk id="6" creationId="{5303B8E5-91C4-8AF0-45A8-A9E88F1C604A}"/>
          </ac:spMkLst>
        </pc:spChg>
      </pc:sldChg>
      <pc:sldChg chg="addSp delSp modSp mod">
        <pc:chgData name="Sidharth Saji" userId="7b5c1c3ed9846703" providerId="LiveId" clId="{3D2CECAB-507A-4783-949F-39ED6A45D6CA}" dt="2024-03-15T13:51:50.808" v="2415" actId="1076"/>
        <pc:sldMkLst>
          <pc:docMk/>
          <pc:sldMk cId="3171118170" sldId="259"/>
        </pc:sldMkLst>
        <pc:spChg chg="del mod">
          <ac:chgData name="Sidharth Saji" userId="7b5c1c3ed9846703" providerId="LiveId" clId="{3D2CECAB-507A-4783-949F-39ED6A45D6CA}" dt="2024-03-14T14:10:46.838" v="827" actId="478"/>
          <ac:spMkLst>
            <pc:docMk/>
            <pc:sldMk cId="3171118170" sldId="259"/>
            <ac:spMk id="2" creationId="{AC6752B2-EC88-034C-D07B-BE487D3CAA71}"/>
          </ac:spMkLst>
        </pc:spChg>
        <pc:spChg chg="del mod">
          <ac:chgData name="Sidharth Saji" userId="7b5c1c3ed9846703" providerId="LiveId" clId="{3D2CECAB-507A-4783-949F-39ED6A45D6CA}" dt="2024-03-14T14:11:42.344" v="836" actId="478"/>
          <ac:spMkLst>
            <pc:docMk/>
            <pc:sldMk cId="3171118170" sldId="259"/>
            <ac:spMk id="3" creationId="{38B0158F-DF3E-8EAD-B060-B83EBE01F530}"/>
          </ac:spMkLst>
        </pc:spChg>
        <pc:spChg chg="add del mod">
          <ac:chgData name="Sidharth Saji" userId="7b5c1c3ed9846703" providerId="LiveId" clId="{3D2CECAB-507A-4783-949F-39ED6A45D6CA}" dt="2024-03-15T11:07:47.669" v="1583" actId="478"/>
          <ac:spMkLst>
            <pc:docMk/>
            <pc:sldMk cId="3171118170" sldId="259"/>
            <ac:spMk id="3" creationId="{86B73D28-FC10-38D2-39B2-21193439C094}"/>
          </ac:spMkLst>
        </pc:spChg>
        <pc:spChg chg="add mod ord">
          <ac:chgData name="Sidharth Saji" userId="7b5c1c3ed9846703" providerId="LiveId" clId="{3D2CECAB-507A-4783-949F-39ED6A45D6CA}" dt="2024-03-15T13:51:37.432" v="2411" actId="1076"/>
          <ac:spMkLst>
            <pc:docMk/>
            <pc:sldMk cId="3171118170" sldId="259"/>
            <ac:spMk id="4" creationId="{CFA6CDE4-3702-0D90-9485-EAE7AB90C1A5}"/>
          </ac:spMkLst>
        </pc:spChg>
        <pc:spChg chg="add del mod">
          <ac:chgData name="Sidharth Saji" userId="7b5c1c3ed9846703" providerId="LiveId" clId="{3D2CECAB-507A-4783-949F-39ED6A45D6CA}" dt="2024-03-14T14:10:50.114" v="828" actId="478"/>
          <ac:spMkLst>
            <pc:docMk/>
            <pc:sldMk cId="3171118170" sldId="259"/>
            <ac:spMk id="5" creationId="{BCEBB32D-BC62-DF97-02BC-27AE4306338F}"/>
          </ac:spMkLst>
        </pc:spChg>
        <pc:spChg chg="add mod">
          <ac:chgData name="Sidharth Saji" userId="7b5c1c3ed9846703" providerId="LiveId" clId="{3D2CECAB-507A-4783-949F-39ED6A45D6CA}" dt="2024-03-14T14:12:06.853" v="837" actId="1076"/>
          <ac:spMkLst>
            <pc:docMk/>
            <pc:sldMk cId="3171118170" sldId="259"/>
            <ac:spMk id="6" creationId="{86649A4B-D9EC-9525-7F1D-216E8F6E024D}"/>
          </ac:spMkLst>
        </pc:spChg>
        <pc:spChg chg="add del mod">
          <ac:chgData name="Sidharth Saji" userId="7b5c1c3ed9846703" providerId="LiveId" clId="{3D2CECAB-507A-4783-949F-39ED6A45D6CA}" dt="2024-03-14T14:29:22.954" v="950" actId="21"/>
          <ac:spMkLst>
            <pc:docMk/>
            <pc:sldMk cId="3171118170" sldId="259"/>
            <ac:spMk id="7" creationId="{4F57A1F4-1D56-73FB-1ADE-1EDBB9242510}"/>
          </ac:spMkLst>
        </pc:spChg>
        <pc:spChg chg="del mod topLvl">
          <ac:chgData name="Sidharth Saji" userId="7b5c1c3ed9846703" providerId="LiveId" clId="{3D2CECAB-507A-4783-949F-39ED6A45D6CA}" dt="2024-03-15T12:09:08.987" v="2056" actId="478"/>
          <ac:spMkLst>
            <pc:docMk/>
            <pc:sldMk cId="3171118170" sldId="259"/>
            <ac:spMk id="8" creationId="{049AEF9A-8FB1-03C6-74C0-BA598A391DB6}"/>
          </ac:spMkLst>
        </pc:spChg>
        <pc:spChg chg="add del mod">
          <ac:chgData name="Sidharth Saji" userId="7b5c1c3ed9846703" providerId="LiveId" clId="{3D2CECAB-507A-4783-949F-39ED6A45D6CA}" dt="2024-03-15T11:06:06.448" v="1575" actId="21"/>
          <ac:spMkLst>
            <pc:docMk/>
            <pc:sldMk cId="3171118170" sldId="259"/>
            <ac:spMk id="10" creationId="{E0C32A31-D2DF-7FE0-E191-BB078F43CDF2}"/>
          </ac:spMkLst>
        </pc:spChg>
        <pc:spChg chg="add mod">
          <ac:chgData name="Sidharth Saji" userId="7b5c1c3ed9846703" providerId="LiveId" clId="{3D2CECAB-507A-4783-949F-39ED6A45D6CA}" dt="2024-03-15T13:50:38.025" v="2400" actId="1076"/>
          <ac:spMkLst>
            <pc:docMk/>
            <pc:sldMk cId="3171118170" sldId="259"/>
            <ac:spMk id="11" creationId="{4F57A1F4-1D56-73FB-1ADE-1EDBB9242510}"/>
          </ac:spMkLst>
        </pc:spChg>
        <pc:spChg chg="add mod">
          <ac:chgData name="Sidharth Saji" userId="7b5c1c3ed9846703" providerId="LiveId" clId="{3D2CECAB-507A-4783-949F-39ED6A45D6CA}" dt="2024-03-15T13:27:54.826" v="2351" actId="164"/>
          <ac:spMkLst>
            <pc:docMk/>
            <pc:sldMk cId="3171118170" sldId="259"/>
            <ac:spMk id="16" creationId="{625ADE39-7412-7E3A-35A8-2A64AD6E7245}"/>
          </ac:spMkLst>
        </pc:spChg>
        <pc:spChg chg="add mod">
          <ac:chgData name="Sidharth Saji" userId="7b5c1c3ed9846703" providerId="LiveId" clId="{3D2CECAB-507A-4783-949F-39ED6A45D6CA}" dt="2024-03-15T13:51:50.808" v="2415" actId="1076"/>
          <ac:spMkLst>
            <pc:docMk/>
            <pc:sldMk cId="3171118170" sldId="259"/>
            <ac:spMk id="19" creationId="{E0C32A31-D2DF-7FE0-E191-BB078F43CDF2}"/>
          </ac:spMkLst>
        </pc:spChg>
        <pc:grpChg chg="add del mod">
          <ac:chgData name="Sidharth Saji" userId="7b5c1c3ed9846703" providerId="LiveId" clId="{3D2CECAB-507A-4783-949F-39ED6A45D6CA}" dt="2024-03-15T12:09:08.987" v="2056" actId="478"/>
          <ac:grpSpMkLst>
            <pc:docMk/>
            <pc:sldMk cId="3171118170" sldId="259"/>
            <ac:grpSpMk id="5" creationId="{2E8B8FF2-838B-6B34-F556-6267155F0741}"/>
          </ac:grpSpMkLst>
        </pc:grpChg>
        <pc:grpChg chg="add mod">
          <ac:chgData name="Sidharth Saji" userId="7b5c1c3ed9846703" providerId="LiveId" clId="{3D2CECAB-507A-4783-949F-39ED6A45D6CA}" dt="2024-03-15T13:27:58.815" v="2352" actId="1076"/>
          <ac:grpSpMkLst>
            <pc:docMk/>
            <pc:sldMk cId="3171118170" sldId="259"/>
            <ac:grpSpMk id="17" creationId="{D1E0AAD7-71F9-99C4-C1A7-458F0D6C0EB6}"/>
          </ac:grpSpMkLst>
        </pc:grpChg>
        <pc:grpChg chg="add mod">
          <ac:chgData name="Sidharth Saji" userId="7b5c1c3ed9846703" providerId="LiveId" clId="{3D2CECAB-507A-4783-949F-39ED6A45D6CA}" dt="2024-03-15T13:50:38.025" v="2400" actId="1076"/>
          <ac:grpSpMkLst>
            <pc:docMk/>
            <pc:sldMk cId="3171118170" sldId="259"/>
            <ac:grpSpMk id="20" creationId="{FB634253-704C-8156-535A-8F9031407623}"/>
          </ac:grpSpMkLst>
        </pc:grpChg>
        <pc:grpChg chg="add mod">
          <ac:chgData name="Sidharth Saji" userId="7b5c1c3ed9846703" providerId="LiveId" clId="{3D2CECAB-507A-4783-949F-39ED6A45D6CA}" dt="2024-03-15T13:51:26.662" v="2409" actId="164"/>
          <ac:grpSpMkLst>
            <pc:docMk/>
            <pc:sldMk cId="3171118170" sldId="259"/>
            <ac:grpSpMk id="21" creationId="{7740AE27-65C5-788E-4E3D-CE3D924550E3}"/>
          </ac:grpSpMkLst>
        </pc:grpChg>
        <pc:picChg chg="mod topLvl">
          <ac:chgData name="Sidharth Saji" userId="7b5c1c3ed9846703" providerId="LiveId" clId="{3D2CECAB-507A-4783-949F-39ED6A45D6CA}" dt="2024-03-15T13:51:30.275" v="2410" actId="167"/>
          <ac:picMkLst>
            <pc:docMk/>
            <pc:sldMk cId="3171118170" sldId="259"/>
            <ac:picMk id="7" creationId="{C8FCF2DB-E38C-DE2F-9979-655F61CBD35A}"/>
          </ac:picMkLst>
        </pc:picChg>
        <pc:picChg chg="add del mod">
          <ac:chgData name="Sidharth Saji" userId="7b5c1c3ed9846703" providerId="LiveId" clId="{3D2CECAB-507A-4783-949F-39ED6A45D6CA}" dt="2024-03-15T11:06:06.448" v="1575" actId="21"/>
          <ac:picMkLst>
            <pc:docMk/>
            <pc:sldMk cId="3171118170" sldId="259"/>
            <ac:picMk id="9" creationId="{DDB715A8-402E-B23F-D723-3F09A4953E5B}"/>
          </ac:picMkLst>
        </pc:picChg>
        <pc:picChg chg="add del mod">
          <ac:chgData name="Sidharth Saji" userId="7b5c1c3ed9846703" providerId="LiveId" clId="{3D2CECAB-507A-4783-949F-39ED6A45D6CA}" dt="2024-03-15T13:25:31.752" v="2323" actId="478"/>
          <ac:picMkLst>
            <pc:docMk/>
            <pc:sldMk cId="3171118170" sldId="259"/>
            <ac:picMk id="13" creationId="{74921066-36E7-00B2-EF33-88958CBDE58A}"/>
          </ac:picMkLst>
        </pc:picChg>
        <pc:picChg chg="add mod">
          <ac:chgData name="Sidharth Saji" userId="7b5c1c3ed9846703" providerId="LiveId" clId="{3D2CECAB-507A-4783-949F-39ED6A45D6CA}" dt="2024-03-15T13:27:54.826" v="2351" actId="164"/>
          <ac:picMkLst>
            <pc:docMk/>
            <pc:sldMk cId="3171118170" sldId="259"/>
            <ac:picMk id="15" creationId="{CFAB5B67-7513-F044-9BDE-E4EAE1723535}"/>
          </ac:picMkLst>
        </pc:picChg>
        <pc:picChg chg="add mod">
          <ac:chgData name="Sidharth Saji" userId="7b5c1c3ed9846703" providerId="LiveId" clId="{3D2CECAB-507A-4783-949F-39ED6A45D6CA}" dt="2024-03-15T13:51:46.024" v="2414" actId="1076"/>
          <ac:picMkLst>
            <pc:docMk/>
            <pc:sldMk cId="3171118170" sldId="259"/>
            <ac:picMk id="18" creationId="{DDB715A8-402E-B23F-D723-3F09A4953E5B}"/>
          </ac:picMkLst>
        </pc:picChg>
        <pc:picChg chg="add mod">
          <ac:chgData name="Sidharth Saji" userId="7b5c1c3ed9846703" providerId="LiveId" clId="{3D2CECAB-507A-4783-949F-39ED6A45D6CA}" dt="2024-03-15T13:50:38.025" v="2400" actId="1076"/>
          <ac:picMkLst>
            <pc:docMk/>
            <pc:sldMk cId="3171118170" sldId="259"/>
            <ac:picMk id="3074" creationId="{A3FF7E45-1C6B-78B0-7942-3D7EA55F9F53}"/>
          </ac:picMkLst>
        </pc:picChg>
      </pc:sldChg>
      <pc:sldChg chg="new del">
        <pc:chgData name="Sidharth Saji" userId="7b5c1c3ed9846703" providerId="LiveId" clId="{3D2CECAB-507A-4783-949F-39ED6A45D6CA}" dt="2024-03-14T13:17:48.018" v="228" actId="47"/>
        <pc:sldMkLst>
          <pc:docMk/>
          <pc:sldMk cId="2142983454" sldId="260"/>
        </pc:sldMkLst>
      </pc:sldChg>
      <pc:sldChg chg="modSp new del mod">
        <pc:chgData name="Sidharth Saji" userId="7b5c1c3ed9846703" providerId="LiveId" clId="{3D2CECAB-507A-4783-949F-39ED6A45D6CA}" dt="2024-03-14T13:21:39.197" v="351" actId="47"/>
        <pc:sldMkLst>
          <pc:docMk/>
          <pc:sldMk cId="2480059253" sldId="261"/>
        </pc:sldMkLst>
        <pc:spChg chg="mod">
          <ac:chgData name="Sidharth Saji" userId="7b5c1c3ed9846703" providerId="LiveId" clId="{3D2CECAB-507A-4783-949F-39ED6A45D6CA}" dt="2024-03-14T13:14:12.470" v="133" actId="20577"/>
          <ac:spMkLst>
            <pc:docMk/>
            <pc:sldMk cId="2480059253" sldId="261"/>
            <ac:spMk id="2" creationId="{4630CB38-6C26-70C6-E087-957C68BBEEAF}"/>
          </ac:spMkLst>
        </pc:spChg>
        <pc:spChg chg="mod">
          <ac:chgData name="Sidharth Saji" userId="7b5c1c3ed9846703" providerId="LiveId" clId="{3D2CECAB-507A-4783-949F-39ED6A45D6CA}" dt="2024-03-14T13:16:54.413" v="149" actId="20577"/>
          <ac:spMkLst>
            <pc:docMk/>
            <pc:sldMk cId="2480059253" sldId="261"/>
            <ac:spMk id="3" creationId="{8021B6CD-E292-64CC-2221-2A46016A47E4}"/>
          </ac:spMkLst>
        </pc:spChg>
      </pc:sldChg>
      <pc:sldChg chg="addSp delSp modSp new mod ord">
        <pc:chgData name="Sidharth Saji" userId="7b5c1c3ed9846703" providerId="LiveId" clId="{3D2CECAB-507A-4783-949F-39ED6A45D6CA}" dt="2024-03-15T14:25:13.009" v="3253" actId="1076"/>
        <pc:sldMkLst>
          <pc:docMk/>
          <pc:sldMk cId="3338538160" sldId="262"/>
        </pc:sldMkLst>
        <pc:spChg chg="add del mod">
          <ac:chgData name="Sidharth Saji" userId="7b5c1c3ed9846703" providerId="LiveId" clId="{3D2CECAB-507A-4783-949F-39ED6A45D6CA}" dt="2024-03-15T14:17:28.032" v="2869"/>
          <ac:spMkLst>
            <pc:docMk/>
            <pc:sldMk cId="3338538160" sldId="262"/>
            <ac:spMk id="2" creationId="{11863D1B-C572-DCB5-1F23-C508732D988F}"/>
          </ac:spMkLst>
        </pc:spChg>
        <pc:spChg chg="del mod">
          <ac:chgData name="Sidharth Saji" userId="7b5c1c3ed9846703" providerId="LiveId" clId="{3D2CECAB-507A-4783-949F-39ED6A45D6CA}" dt="2024-03-14T14:47:10.966" v="1014" actId="478"/>
          <ac:spMkLst>
            <pc:docMk/>
            <pc:sldMk cId="3338538160" sldId="262"/>
            <ac:spMk id="2" creationId="{75720247-7497-917B-C969-D55877FA034D}"/>
          </ac:spMkLst>
        </pc:spChg>
        <pc:spChg chg="del mod">
          <ac:chgData name="Sidharth Saji" userId="7b5c1c3ed9846703" providerId="LiveId" clId="{3D2CECAB-507A-4783-949F-39ED6A45D6CA}" dt="2024-03-14T14:18:22.364" v="873" actId="478"/>
          <ac:spMkLst>
            <pc:docMk/>
            <pc:sldMk cId="3338538160" sldId="262"/>
            <ac:spMk id="3" creationId="{CE140F4A-3220-5241-4765-5D306319861C}"/>
          </ac:spMkLst>
        </pc:spChg>
        <pc:spChg chg="add del mod">
          <ac:chgData name="Sidharth Saji" userId="7b5c1c3ed9846703" providerId="LiveId" clId="{3D2CECAB-507A-4783-949F-39ED6A45D6CA}" dt="2024-03-15T14:23:33.579" v="3180" actId="21"/>
          <ac:spMkLst>
            <pc:docMk/>
            <pc:sldMk cId="3338538160" sldId="262"/>
            <ac:spMk id="4" creationId="{753F1C2E-F46C-B4F2-4CDB-D4AAD09868D4}"/>
          </ac:spMkLst>
        </pc:spChg>
        <pc:spChg chg="add del mod">
          <ac:chgData name="Sidharth Saji" userId="7b5c1c3ed9846703" providerId="LiveId" clId="{3D2CECAB-507A-4783-949F-39ED6A45D6CA}" dt="2024-03-14T14:18:23.976" v="874" actId="478"/>
          <ac:spMkLst>
            <pc:docMk/>
            <pc:sldMk cId="3338538160" sldId="262"/>
            <ac:spMk id="5" creationId="{CBC9D002-A515-6109-9D58-547FB011400C}"/>
          </ac:spMkLst>
        </pc:spChg>
        <pc:spChg chg="add del mod">
          <ac:chgData name="Sidharth Saji" userId="7b5c1c3ed9846703" providerId="LiveId" clId="{3D2CECAB-507A-4783-949F-39ED6A45D6CA}" dt="2024-03-14T14:47:12.602" v="1015" actId="478"/>
          <ac:spMkLst>
            <pc:docMk/>
            <pc:sldMk cId="3338538160" sldId="262"/>
            <ac:spMk id="7" creationId="{1894D6BC-79EB-A753-6B00-42B1709B3D04}"/>
          </ac:spMkLst>
        </pc:spChg>
        <pc:spChg chg="add mod">
          <ac:chgData name="Sidharth Saji" userId="7b5c1c3ed9846703" providerId="LiveId" clId="{3D2CECAB-507A-4783-949F-39ED6A45D6CA}" dt="2024-03-15T14:25:13.009" v="3253" actId="1076"/>
          <ac:spMkLst>
            <pc:docMk/>
            <pc:sldMk cId="3338538160" sldId="262"/>
            <ac:spMk id="8" creationId="{FF10B1EA-FAC4-4474-F9D1-97316B6DDC81}"/>
          </ac:spMkLst>
        </pc:spChg>
        <pc:picChg chg="add mod">
          <ac:chgData name="Sidharth Saji" userId="7b5c1c3ed9846703" providerId="LiveId" clId="{3D2CECAB-507A-4783-949F-39ED6A45D6CA}" dt="2024-03-15T14:25:08.106" v="3252" actId="1037"/>
          <ac:picMkLst>
            <pc:docMk/>
            <pc:sldMk cId="3338538160" sldId="262"/>
            <ac:picMk id="1026" creationId="{A7F2711F-CD64-FDC6-3208-CB575ACE2C33}"/>
          </ac:picMkLst>
        </pc:picChg>
        <pc:picChg chg="add del mod">
          <ac:chgData name="Sidharth Saji" userId="7b5c1c3ed9846703" providerId="LiveId" clId="{3D2CECAB-507A-4783-949F-39ED6A45D6CA}" dt="2024-03-14T14:18:56.419" v="878" actId="21"/>
          <ac:picMkLst>
            <pc:docMk/>
            <pc:sldMk cId="3338538160" sldId="262"/>
            <ac:picMk id="3074" creationId="{A3FF7E45-1C6B-78B0-7942-3D7EA55F9F53}"/>
          </ac:picMkLst>
        </pc:picChg>
      </pc:sldChg>
      <pc:sldChg chg="new del">
        <pc:chgData name="Sidharth Saji" userId="7b5c1c3ed9846703" providerId="LiveId" clId="{3D2CECAB-507A-4783-949F-39ED6A45D6CA}" dt="2024-03-14T13:20:50.217" v="332" actId="47"/>
        <pc:sldMkLst>
          <pc:docMk/>
          <pc:sldMk cId="2644449487" sldId="263"/>
        </pc:sldMkLst>
      </pc:sldChg>
      <pc:sldChg chg="new del">
        <pc:chgData name="Sidharth Saji" userId="7b5c1c3ed9846703" providerId="LiveId" clId="{3D2CECAB-507A-4783-949F-39ED6A45D6CA}" dt="2024-03-14T13:20:50.958" v="333" actId="47"/>
        <pc:sldMkLst>
          <pc:docMk/>
          <pc:sldMk cId="3867389977" sldId="264"/>
        </pc:sldMkLst>
      </pc:sldChg>
      <pc:sldChg chg="addSp delSp modSp new mod">
        <pc:chgData name="Sidharth Saji" userId="7b5c1c3ed9846703" providerId="LiveId" clId="{3D2CECAB-507A-4783-949F-39ED6A45D6CA}" dt="2024-03-15T13:59:18.546" v="2619" actId="20577"/>
        <pc:sldMkLst>
          <pc:docMk/>
          <pc:sldMk cId="2328632413" sldId="265"/>
        </pc:sldMkLst>
        <pc:spChg chg="del mod">
          <ac:chgData name="Sidharth Saji" userId="7b5c1c3ed9846703" providerId="LiveId" clId="{3D2CECAB-507A-4783-949F-39ED6A45D6CA}" dt="2024-03-14T14:48:05.903" v="1078" actId="478"/>
          <ac:spMkLst>
            <pc:docMk/>
            <pc:sldMk cId="2328632413" sldId="265"/>
            <ac:spMk id="2" creationId="{BCA72C38-8D6C-CADC-1F44-F78872F85FF3}"/>
          </ac:spMkLst>
        </pc:spChg>
        <pc:spChg chg="add del mod">
          <ac:chgData name="Sidharth Saji" userId="7b5c1c3ed9846703" providerId="LiveId" clId="{3D2CECAB-507A-4783-949F-39ED6A45D6CA}" dt="2024-03-15T11:08:19.847" v="1593" actId="478"/>
          <ac:spMkLst>
            <pc:docMk/>
            <pc:sldMk cId="2328632413" sldId="265"/>
            <ac:spMk id="3" creationId="{1B225637-B71D-4F9C-CCC7-08ADE76D9A4C}"/>
          </ac:spMkLst>
        </pc:spChg>
        <pc:spChg chg="del">
          <ac:chgData name="Sidharth Saji" userId="7b5c1c3ed9846703" providerId="LiveId" clId="{3D2CECAB-507A-4783-949F-39ED6A45D6CA}" dt="2024-03-14T14:48:05.903" v="1078" actId="478"/>
          <ac:spMkLst>
            <pc:docMk/>
            <pc:sldMk cId="2328632413" sldId="265"/>
            <ac:spMk id="3" creationId="{D8E477C1-E84B-441D-FC35-5C83C2DB4E5D}"/>
          </ac:spMkLst>
        </pc:spChg>
        <pc:spChg chg="add mod">
          <ac:chgData name="Sidharth Saji" userId="7b5c1c3ed9846703" providerId="LiveId" clId="{3D2CECAB-507A-4783-949F-39ED6A45D6CA}" dt="2024-03-15T13:59:18.546" v="2619" actId="20577"/>
          <ac:spMkLst>
            <pc:docMk/>
            <pc:sldMk cId="2328632413" sldId="265"/>
            <ac:spMk id="5" creationId="{3B4EFEDE-96ED-842D-E99C-4BBF9E84AEF9}"/>
          </ac:spMkLst>
        </pc:spChg>
        <pc:spChg chg="add del mod">
          <ac:chgData name="Sidharth Saji" userId="7b5c1c3ed9846703" providerId="LiveId" clId="{3D2CECAB-507A-4783-949F-39ED6A45D6CA}" dt="2024-03-14T14:48:08.528" v="1079" actId="478"/>
          <ac:spMkLst>
            <pc:docMk/>
            <pc:sldMk cId="2328632413" sldId="265"/>
            <ac:spMk id="5" creationId="{DC26E9C4-FD8C-E600-D359-E760D4EE6877}"/>
          </ac:spMkLst>
        </pc:spChg>
        <pc:spChg chg="add mod">
          <ac:chgData name="Sidharth Saji" userId="7b5c1c3ed9846703" providerId="LiveId" clId="{3D2CECAB-507A-4783-949F-39ED6A45D6CA}" dt="2024-03-14T14:48:24.180" v="1101" actId="20577"/>
          <ac:spMkLst>
            <pc:docMk/>
            <pc:sldMk cId="2328632413" sldId="265"/>
            <ac:spMk id="6" creationId="{D0C44D62-02F3-9A7B-3C0A-CB91C6E3FC91}"/>
          </ac:spMkLst>
        </pc:spChg>
        <pc:picChg chg="add mod">
          <ac:chgData name="Sidharth Saji" userId="7b5c1c3ed9846703" providerId="LiveId" clId="{3D2CECAB-507A-4783-949F-39ED6A45D6CA}" dt="2024-03-15T11:17:15.196" v="1799" actId="1076"/>
          <ac:picMkLst>
            <pc:docMk/>
            <pc:sldMk cId="2328632413" sldId="265"/>
            <ac:picMk id="8" creationId="{D97F26BB-C378-0D3B-E552-FCC5EBFEFE64}"/>
          </ac:picMkLst>
        </pc:picChg>
        <pc:picChg chg="add mod">
          <ac:chgData name="Sidharth Saji" userId="7b5c1c3ed9846703" providerId="LiveId" clId="{3D2CECAB-507A-4783-949F-39ED6A45D6CA}" dt="2024-03-15T11:15:23.209" v="1797" actId="1076"/>
          <ac:picMkLst>
            <pc:docMk/>
            <pc:sldMk cId="2328632413" sldId="265"/>
            <ac:picMk id="2050" creationId="{699884B8-FCC3-BAE0-F321-FEF6CDC11C3A}"/>
          </ac:picMkLst>
        </pc:picChg>
      </pc:sldChg>
      <pc:sldChg chg="new del">
        <pc:chgData name="Sidharth Saji" userId="7b5c1c3ed9846703" providerId="LiveId" clId="{3D2CECAB-507A-4783-949F-39ED6A45D6CA}" dt="2024-03-14T13:22:07.879" v="380" actId="47"/>
        <pc:sldMkLst>
          <pc:docMk/>
          <pc:sldMk cId="2942749320" sldId="266"/>
        </pc:sldMkLst>
      </pc:sldChg>
      <pc:sldChg chg="addSp delSp modSp new mod">
        <pc:chgData name="Sidharth Saji" userId="7b5c1c3ed9846703" providerId="LiveId" clId="{3D2CECAB-507A-4783-949F-39ED6A45D6CA}" dt="2024-03-15T14:25:47.340" v="3256" actId="1076"/>
        <pc:sldMkLst>
          <pc:docMk/>
          <pc:sldMk cId="1285278697" sldId="267"/>
        </pc:sldMkLst>
        <pc:spChg chg="del mod">
          <ac:chgData name="Sidharth Saji" userId="7b5c1c3ed9846703" providerId="LiveId" clId="{3D2CECAB-507A-4783-949F-39ED6A45D6CA}" dt="2024-03-14T14:48:34.705" v="1103" actId="478"/>
          <ac:spMkLst>
            <pc:docMk/>
            <pc:sldMk cId="1285278697" sldId="267"/>
            <ac:spMk id="2" creationId="{6E5C5870-B8AF-4883-0B93-074E47C45C51}"/>
          </ac:spMkLst>
        </pc:spChg>
        <pc:spChg chg="del">
          <ac:chgData name="Sidharth Saji" userId="7b5c1c3ed9846703" providerId="LiveId" clId="{3D2CECAB-507A-4783-949F-39ED6A45D6CA}" dt="2024-03-14T14:48:31.215" v="1102" actId="478"/>
          <ac:spMkLst>
            <pc:docMk/>
            <pc:sldMk cId="1285278697" sldId="267"/>
            <ac:spMk id="3" creationId="{BA8ED0C2-0A90-190A-4C02-21116A53E778}"/>
          </ac:spMkLst>
        </pc:spChg>
        <pc:spChg chg="add mod">
          <ac:chgData name="Sidharth Saji" userId="7b5c1c3ed9846703" providerId="LiveId" clId="{3D2CECAB-507A-4783-949F-39ED6A45D6CA}" dt="2024-03-15T14:25:47.340" v="3256" actId="1076"/>
          <ac:spMkLst>
            <pc:docMk/>
            <pc:sldMk cId="1285278697" sldId="267"/>
            <ac:spMk id="4" creationId="{C774474A-54F9-421E-9259-DC4469CA01EE}"/>
          </ac:spMkLst>
        </pc:spChg>
        <pc:spChg chg="add mod">
          <ac:chgData name="Sidharth Saji" userId="7b5c1c3ed9846703" providerId="LiveId" clId="{3D2CECAB-507A-4783-949F-39ED6A45D6CA}" dt="2024-03-15T13:59:35.584" v="2622" actId="1076"/>
          <ac:spMkLst>
            <pc:docMk/>
            <pc:sldMk cId="1285278697" sldId="267"/>
            <ac:spMk id="5" creationId="{7DCF7F81-F209-0702-51B8-A3E98FA917B5}"/>
          </ac:spMkLst>
        </pc:spChg>
        <pc:spChg chg="add del mod">
          <ac:chgData name="Sidharth Saji" userId="7b5c1c3ed9846703" providerId="LiveId" clId="{3D2CECAB-507A-4783-949F-39ED6A45D6CA}" dt="2024-03-14T14:48:37.352" v="1104" actId="478"/>
          <ac:spMkLst>
            <pc:docMk/>
            <pc:sldMk cId="1285278697" sldId="267"/>
            <ac:spMk id="5" creationId="{9384C541-1ECD-D0C3-CA5F-13D9D4200282}"/>
          </ac:spMkLst>
        </pc:spChg>
        <pc:spChg chg="add mod">
          <ac:chgData name="Sidharth Saji" userId="7b5c1c3ed9846703" providerId="LiveId" clId="{3D2CECAB-507A-4783-949F-39ED6A45D6CA}" dt="2024-03-15T14:25:42.400" v="3255" actId="1076"/>
          <ac:spMkLst>
            <pc:docMk/>
            <pc:sldMk cId="1285278697" sldId="267"/>
            <ac:spMk id="6" creationId="{56E918DD-8C7F-F1BB-8E4C-64373523EF1E}"/>
          </ac:spMkLst>
        </pc:spChg>
        <pc:picChg chg="add del mod">
          <ac:chgData name="Sidharth Saji" userId="7b5c1c3ed9846703" providerId="LiveId" clId="{3D2CECAB-507A-4783-949F-39ED6A45D6CA}" dt="2024-03-15T10:05:39.635" v="1250" actId="478"/>
          <ac:picMkLst>
            <pc:docMk/>
            <pc:sldMk cId="1285278697" sldId="267"/>
            <ac:picMk id="3" creationId="{765C73DF-1A94-A0F6-93E0-8DCAAAF68626}"/>
          </ac:picMkLst>
        </pc:picChg>
        <pc:picChg chg="add del mod">
          <ac:chgData name="Sidharth Saji" userId="7b5c1c3ed9846703" providerId="LiveId" clId="{3D2CECAB-507A-4783-949F-39ED6A45D6CA}" dt="2024-03-15T09:23:34.348" v="1170" actId="478"/>
          <ac:picMkLst>
            <pc:docMk/>
            <pc:sldMk cId="1285278697" sldId="267"/>
            <ac:picMk id="8" creationId="{5187AEA6-CEF0-343F-F0CB-E74FB77A55E6}"/>
          </ac:picMkLst>
        </pc:picChg>
        <pc:picChg chg="add del mod">
          <ac:chgData name="Sidharth Saji" userId="7b5c1c3ed9846703" providerId="LiveId" clId="{3D2CECAB-507A-4783-949F-39ED6A45D6CA}" dt="2024-03-15T10:17:02.028" v="1262" actId="478"/>
          <ac:picMkLst>
            <pc:docMk/>
            <pc:sldMk cId="1285278697" sldId="267"/>
            <ac:picMk id="8" creationId="{C9DAAFF3-512F-C3FF-5803-0C4886ED8DB4}"/>
          </ac:picMkLst>
        </pc:picChg>
        <pc:picChg chg="add del mod">
          <ac:chgData name="Sidharth Saji" userId="7b5c1c3ed9846703" providerId="LiveId" clId="{3D2CECAB-507A-4783-949F-39ED6A45D6CA}" dt="2024-03-15T10:17:17.543" v="1270" actId="478"/>
          <ac:picMkLst>
            <pc:docMk/>
            <pc:sldMk cId="1285278697" sldId="267"/>
            <ac:picMk id="10" creationId="{89049880-3769-F0A0-5D27-5412DCED1FBC}"/>
          </ac:picMkLst>
        </pc:picChg>
        <pc:picChg chg="add mod ord">
          <ac:chgData name="Sidharth Saji" userId="7b5c1c3ed9846703" providerId="LiveId" clId="{3D2CECAB-507A-4783-949F-39ED6A45D6CA}" dt="2024-03-15T13:59:32.608" v="2621" actId="167"/>
          <ac:picMkLst>
            <pc:docMk/>
            <pc:sldMk cId="1285278697" sldId="267"/>
            <ac:picMk id="11" creationId="{08EA4C57-B6AB-43BD-AF94-D14332C42058}"/>
          </ac:picMkLst>
        </pc:picChg>
        <pc:picChg chg="add del mod">
          <ac:chgData name="Sidharth Saji" userId="7b5c1c3ed9846703" providerId="LiveId" clId="{3D2CECAB-507A-4783-949F-39ED6A45D6CA}" dt="2024-03-15T10:04:13.907" v="1191" actId="478"/>
          <ac:picMkLst>
            <pc:docMk/>
            <pc:sldMk cId="1285278697" sldId="267"/>
            <ac:picMk id="12" creationId="{4899C790-5283-961C-CB5E-0DDC0CAAB085}"/>
          </ac:picMkLst>
        </pc:picChg>
        <pc:picChg chg="add mod">
          <ac:chgData name="Sidharth Saji" userId="7b5c1c3ed9846703" providerId="LiveId" clId="{3D2CECAB-507A-4783-949F-39ED6A45D6CA}" dt="2024-03-15T10:17:48.002" v="1280" actId="1076"/>
          <ac:picMkLst>
            <pc:docMk/>
            <pc:sldMk cId="1285278697" sldId="267"/>
            <ac:picMk id="14" creationId="{A82CA35B-FB4B-60D2-F7CC-1DBF3C9EEDAC}"/>
          </ac:picMkLst>
        </pc:picChg>
      </pc:sldChg>
      <pc:sldChg chg="addSp delSp modSp new mod ord">
        <pc:chgData name="Sidharth Saji" userId="7b5c1c3ed9846703" providerId="LiveId" clId="{3D2CECAB-507A-4783-949F-39ED6A45D6CA}" dt="2024-03-15T13:59:46.723" v="2624" actId="14100"/>
        <pc:sldMkLst>
          <pc:docMk/>
          <pc:sldMk cId="545324164" sldId="268"/>
        </pc:sldMkLst>
        <pc:spChg chg="del mod">
          <ac:chgData name="Sidharth Saji" userId="7b5c1c3ed9846703" providerId="LiveId" clId="{3D2CECAB-507A-4783-949F-39ED6A45D6CA}" dt="2024-03-14T14:49:00.880" v="1134" actId="478"/>
          <ac:spMkLst>
            <pc:docMk/>
            <pc:sldMk cId="545324164" sldId="268"/>
            <ac:spMk id="2" creationId="{F69E22E8-5C80-EAFA-1D13-B96281E2C7A1}"/>
          </ac:spMkLst>
        </pc:spChg>
        <pc:spChg chg="del">
          <ac:chgData name="Sidharth Saji" userId="7b5c1c3ed9846703" providerId="LiveId" clId="{3D2CECAB-507A-4783-949F-39ED6A45D6CA}" dt="2024-03-14T14:49:00.880" v="1134" actId="478"/>
          <ac:spMkLst>
            <pc:docMk/>
            <pc:sldMk cId="545324164" sldId="268"/>
            <ac:spMk id="3" creationId="{9A774047-3C25-8E95-DC29-BDE77C5F67D6}"/>
          </ac:spMkLst>
        </pc:spChg>
        <pc:spChg chg="add del mod">
          <ac:chgData name="Sidharth Saji" userId="7b5c1c3ed9846703" providerId="LiveId" clId="{3D2CECAB-507A-4783-949F-39ED6A45D6CA}" dt="2024-03-14T14:49:03.287" v="1135" actId="478"/>
          <ac:spMkLst>
            <pc:docMk/>
            <pc:sldMk cId="545324164" sldId="268"/>
            <ac:spMk id="5" creationId="{AAACF5B7-21EF-B394-985F-C7B30896DEF3}"/>
          </ac:spMkLst>
        </pc:spChg>
        <pc:spChg chg="add del mod">
          <ac:chgData name="Sidharth Saji" userId="7b5c1c3ed9846703" providerId="LiveId" clId="{3D2CECAB-507A-4783-949F-39ED6A45D6CA}" dt="2024-03-15T10:39:34.427" v="1411" actId="21"/>
          <ac:spMkLst>
            <pc:docMk/>
            <pc:sldMk cId="545324164" sldId="268"/>
            <ac:spMk id="6" creationId="{03C0FE96-F4BE-5FE9-A6D1-301B38855B5A}"/>
          </ac:spMkLst>
        </pc:spChg>
        <pc:spChg chg="add del mod">
          <ac:chgData name="Sidharth Saji" userId="7b5c1c3ed9846703" providerId="LiveId" clId="{3D2CECAB-507A-4783-949F-39ED6A45D6CA}" dt="2024-03-15T10:40:00.817" v="1420" actId="478"/>
          <ac:spMkLst>
            <pc:docMk/>
            <pc:sldMk cId="545324164" sldId="268"/>
            <ac:spMk id="16" creationId="{B65DEA83-C10E-6170-F659-632237F14617}"/>
          </ac:spMkLst>
        </pc:spChg>
        <pc:picChg chg="add del mod ord modCrop">
          <ac:chgData name="Sidharth Saji" userId="7b5c1c3ed9846703" providerId="LiveId" clId="{3D2CECAB-507A-4783-949F-39ED6A45D6CA}" dt="2024-03-15T10:36:49.363" v="1314" actId="478"/>
          <ac:picMkLst>
            <pc:docMk/>
            <pc:sldMk cId="545324164" sldId="268"/>
            <ac:picMk id="3" creationId="{5DD1C5CB-FA4D-6870-94BC-0CE4DAC53F21}"/>
          </ac:picMkLst>
        </pc:picChg>
        <pc:picChg chg="add del mod modCrop">
          <ac:chgData name="Sidharth Saji" userId="7b5c1c3ed9846703" providerId="LiveId" clId="{3D2CECAB-507A-4783-949F-39ED6A45D6CA}" dt="2024-03-15T10:36:48.404" v="1312" actId="478"/>
          <ac:picMkLst>
            <pc:docMk/>
            <pc:sldMk cId="545324164" sldId="268"/>
            <ac:picMk id="5" creationId="{1A0BB9E1-2371-142D-4BA2-BEA8EA8CF45A}"/>
          </ac:picMkLst>
        </pc:picChg>
        <pc:picChg chg="add del mod modCrop">
          <ac:chgData name="Sidharth Saji" userId="7b5c1c3ed9846703" providerId="LiveId" clId="{3D2CECAB-507A-4783-949F-39ED6A45D6CA}" dt="2024-03-15T10:36:48.955" v="1313" actId="478"/>
          <ac:picMkLst>
            <pc:docMk/>
            <pc:sldMk cId="545324164" sldId="268"/>
            <ac:picMk id="8" creationId="{0DAFB94B-E057-4EA7-536C-4E4E6B5AFC63}"/>
          </ac:picMkLst>
        </pc:picChg>
        <pc:picChg chg="add del mod ord">
          <ac:chgData name="Sidharth Saji" userId="7b5c1c3ed9846703" providerId="LiveId" clId="{3D2CECAB-507A-4783-949F-39ED6A45D6CA}" dt="2024-03-15T10:39:14.303" v="1400" actId="21"/>
          <ac:picMkLst>
            <pc:docMk/>
            <pc:sldMk cId="545324164" sldId="268"/>
            <ac:picMk id="10" creationId="{DD351484-64C3-B4C6-DB21-540B05FE2960}"/>
          </ac:picMkLst>
        </pc:picChg>
        <pc:picChg chg="add del mod modCrop">
          <ac:chgData name="Sidharth Saji" userId="7b5c1c3ed9846703" providerId="LiveId" clId="{3D2CECAB-507A-4783-949F-39ED6A45D6CA}" dt="2024-03-15T10:40:31.758" v="1432" actId="478"/>
          <ac:picMkLst>
            <pc:docMk/>
            <pc:sldMk cId="545324164" sldId="268"/>
            <ac:picMk id="12" creationId="{399E37EB-0D7A-FA1E-8CEB-620CC91444FC}"/>
          </ac:picMkLst>
        </pc:picChg>
        <pc:picChg chg="add del mod modCrop">
          <ac:chgData name="Sidharth Saji" userId="7b5c1c3ed9846703" providerId="LiveId" clId="{3D2CECAB-507A-4783-949F-39ED6A45D6CA}" dt="2024-03-15T10:40:10.040" v="1423" actId="21"/>
          <ac:picMkLst>
            <pc:docMk/>
            <pc:sldMk cId="545324164" sldId="268"/>
            <ac:picMk id="14" creationId="{7CE412B0-EED2-6C43-8464-BA36E5888BCA}"/>
          </ac:picMkLst>
        </pc:picChg>
        <pc:picChg chg="add del mod">
          <ac:chgData name="Sidharth Saji" userId="7b5c1c3ed9846703" providerId="LiveId" clId="{3D2CECAB-507A-4783-949F-39ED6A45D6CA}" dt="2024-03-15T10:40:54.215" v="1436" actId="478"/>
          <ac:picMkLst>
            <pc:docMk/>
            <pc:sldMk cId="545324164" sldId="268"/>
            <ac:picMk id="18" creationId="{231A1035-397A-2B6B-B979-9E2A529F21BA}"/>
          </ac:picMkLst>
        </pc:picChg>
        <pc:picChg chg="add del mod">
          <ac:chgData name="Sidharth Saji" userId="7b5c1c3ed9846703" providerId="LiveId" clId="{3D2CECAB-507A-4783-949F-39ED6A45D6CA}" dt="2024-03-15T11:53:41.601" v="1883" actId="478"/>
          <ac:picMkLst>
            <pc:docMk/>
            <pc:sldMk cId="545324164" sldId="268"/>
            <ac:picMk id="20" creationId="{2F33C685-B219-435C-49F4-93CF27F47FA8}"/>
          </ac:picMkLst>
        </pc:picChg>
        <pc:picChg chg="add mod">
          <ac:chgData name="Sidharth Saji" userId="7b5c1c3ed9846703" providerId="LiveId" clId="{3D2CECAB-507A-4783-949F-39ED6A45D6CA}" dt="2024-03-15T13:59:46.723" v="2624" actId="14100"/>
          <ac:picMkLst>
            <pc:docMk/>
            <pc:sldMk cId="545324164" sldId="268"/>
            <ac:picMk id="22" creationId="{7BA28599-D855-CF83-92F9-D725A4F45B3F}"/>
          </ac:picMkLst>
        </pc:picChg>
        <pc:picChg chg="add del mod">
          <ac:chgData name="Sidharth Saji" userId="7b5c1c3ed9846703" providerId="LiveId" clId="{3D2CECAB-507A-4783-949F-39ED6A45D6CA}" dt="2024-03-15T11:53:59.523" v="1886" actId="21"/>
          <ac:picMkLst>
            <pc:docMk/>
            <pc:sldMk cId="545324164" sldId="268"/>
            <ac:picMk id="24" creationId="{AD920D08-0AF3-3F1B-D61D-25356D47383A}"/>
          </ac:picMkLst>
        </pc:picChg>
      </pc:sldChg>
      <pc:sldChg chg="addSp delSp modSp new del mod">
        <pc:chgData name="Sidharth Saji" userId="7b5c1c3ed9846703" providerId="LiveId" clId="{3D2CECAB-507A-4783-949F-39ED6A45D6CA}" dt="2024-03-15T13:52:01.145" v="2416" actId="47"/>
        <pc:sldMkLst>
          <pc:docMk/>
          <pc:sldMk cId="116026613" sldId="269"/>
        </pc:sldMkLst>
        <pc:spChg chg="del mod">
          <ac:chgData name="Sidharth Saji" userId="7b5c1c3ed9846703" providerId="LiveId" clId="{3D2CECAB-507A-4783-949F-39ED6A45D6CA}" dt="2024-03-14T14:46:34.238" v="975" actId="478"/>
          <ac:spMkLst>
            <pc:docMk/>
            <pc:sldMk cId="116026613" sldId="269"/>
            <ac:spMk id="2" creationId="{527FD694-630C-82EF-5226-BA9D83497D4F}"/>
          </ac:spMkLst>
        </pc:spChg>
        <pc:spChg chg="del mod">
          <ac:chgData name="Sidharth Saji" userId="7b5c1c3ed9846703" providerId="LiveId" clId="{3D2CECAB-507A-4783-949F-39ED6A45D6CA}" dt="2024-03-14T14:46:32.016" v="974" actId="478"/>
          <ac:spMkLst>
            <pc:docMk/>
            <pc:sldMk cId="116026613" sldId="269"/>
            <ac:spMk id="3" creationId="{39B2412C-525B-E78A-E53D-C249E71BC329}"/>
          </ac:spMkLst>
        </pc:spChg>
        <pc:spChg chg="add del mod">
          <ac:chgData name="Sidharth Saji" userId="7b5c1c3ed9846703" providerId="LiveId" clId="{3D2CECAB-507A-4783-949F-39ED6A45D6CA}" dt="2024-03-15T13:50:07.498" v="2390" actId="21"/>
          <ac:spMkLst>
            <pc:docMk/>
            <pc:sldMk cId="116026613" sldId="269"/>
            <ac:spMk id="3" creationId="{E0C32A31-D2DF-7FE0-E191-BB078F43CDF2}"/>
          </ac:spMkLst>
        </pc:spChg>
        <pc:spChg chg="add del mod">
          <ac:chgData name="Sidharth Saji" userId="7b5c1c3ed9846703" providerId="LiveId" clId="{3D2CECAB-507A-4783-949F-39ED6A45D6CA}" dt="2024-03-14T14:46:36.602" v="976" actId="478"/>
          <ac:spMkLst>
            <pc:docMk/>
            <pc:sldMk cId="116026613" sldId="269"/>
            <ac:spMk id="5" creationId="{6DAF7C85-34A2-4E85-0236-FAB5CBFC862F}"/>
          </ac:spMkLst>
        </pc:spChg>
        <pc:spChg chg="add mod">
          <ac:chgData name="Sidharth Saji" userId="7b5c1c3ed9846703" providerId="LiveId" clId="{3D2CECAB-507A-4783-949F-39ED6A45D6CA}" dt="2024-03-15T13:49:55.319" v="2387" actId="21"/>
          <ac:spMkLst>
            <pc:docMk/>
            <pc:sldMk cId="116026613" sldId="269"/>
            <ac:spMk id="5" creationId="{8A4CE6A5-8E18-4AF7-74FE-C9D9D55F403B}"/>
          </ac:spMkLst>
        </pc:spChg>
        <pc:spChg chg="add del mod">
          <ac:chgData name="Sidharth Saji" userId="7b5c1c3ed9846703" providerId="LiveId" clId="{3D2CECAB-507A-4783-949F-39ED6A45D6CA}" dt="2024-03-15T13:49:55.319" v="2387" actId="21"/>
          <ac:spMkLst>
            <pc:docMk/>
            <pc:sldMk cId="116026613" sldId="269"/>
            <ac:spMk id="6" creationId="{D7BA896A-7C78-BEFE-D791-5D63E5E023EF}"/>
          </ac:spMkLst>
        </pc:spChg>
        <pc:spChg chg="add del mod">
          <ac:chgData name="Sidharth Saji" userId="7b5c1c3ed9846703" providerId="LiveId" clId="{3D2CECAB-507A-4783-949F-39ED6A45D6CA}" dt="2024-03-15T13:49:41.621" v="2385" actId="21"/>
          <ac:spMkLst>
            <pc:docMk/>
            <pc:sldMk cId="116026613" sldId="269"/>
            <ac:spMk id="10" creationId="{E0C32A31-D2DF-7FE0-E191-BB078F43CDF2}"/>
          </ac:spMkLst>
        </pc:spChg>
        <pc:picChg chg="add del mod">
          <ac:chgData name="Sidharth Saji" userId="7b5c1c3ed9846703" providerId="LiveId" clId="{3D2CECAB-507A-4783-949F-39ED6A45D6CA}" dt="2024-03-15T13:50:07.498" v="2390" actId="21"/>
          <ac:picMkLst>
            <pc:docMk/>
            <pc:sldMk cId="116026613" sldId="269"/>
            <ac:picMk id="2" creationId="{DDB715A8-402E-B23F-D723-3F09A4953E5B}"/>
          </ac:picMkLst>
        </pc:picChg>
        <pc:picChg chg="add del mod">
          <ac:chgData name="Sidharth Saji" userId="7b5c1c3ed9846703" providerId="LiveId" clId="{3D2CECAB-507A-4783-949F-39ED6A45D6CA}" dt="2024-03-15T13:49:41.621" v="2385" actId="21"/>
          <ac:picMkLst>
            <pc:docMk/>
            <pc:sldMk cId="116026613" sldId="269"/>
            <ac:picMk id="9" creationId="{DDB715A8-402E-B23F-D723-3F09A4953E5B}"/>
          </ac:picMkLst>
        </pc:picChg>
      </pc:sldChg>
      <pc:sldChg chg="addSp delSp modSp new mod ord">
        <pc:chgData name="Sidharth Saji" userId="7b5c1c3ed9846703" providerId="LiveId" clId="{3D2CECAB-507A-4783-949F-39ED6A45D6CA}" dt="2024-03-15T10:41:08.745" v="1438" actId="1076"/>
        <pc:sldMkLst>
          <pc:docMk/>
          <pc:sldMk cId="2047894300" sldId="270"/>
        </pc:sldMkLst>
        <pc:spChg chg="del">
          <ac:chgData name="Sidharth Saji" userId="7b5c1c3ed9846703" providerId="LiveId" clId="{3D2CECAB-507A-4783-949F-39ED6A45D6CA}" dt="2024-03-15T10:07:29.214" v="1261" actId="478"/>
          <ac:spMkLst>
            <pc:docMk/>
            <pc:sldMk cId="2047894300" sldId="270"/>
            <ac:spMk id="2" creationId="{CFC8F5F3-DDA6-E6A3-EB98-C7F3A8D784C0}"/>
          </ac:spMkLst>
        </pc:spChg>
        <pc:spChg chg="del">
          <ac:chgData name="Sidharth Saji" userId="7b5c1c3ed9846703" providerId="LiveId" clId="{3D2CECAB-507A-4783-949F-39ED6A45D6CA}" dt="2024-03-15T10:07:26.981" v="1260" actId="478"/>
          <ac:spMkLst>
            <pc:docMk/>
            <pc:sldMk cId="2047894300" sldId="270"/>
            <ac:spMk id="3" creationId="{5B4B8EC1-ED8B-5585-144F-7EB6C3D3906C}"/>
          </ac:spMkLst>
        </pc:spChg>
        <pc:spChg chg="add mod">
          <ac:chgData name="Sidharth Saji" userId="7b5c1c3ed9846703" providerId="LiveId" clId="{3D2CECAB-507A-4783-949F-39ED6A45D6CA}" dt="2024-03-15T10:39:46.922" v="1417" actId="1076"/>
          <ac:spMkLst>
            <pc:docMk/>
            <pc:sldMk cId="2047894300" sldId="270"/>
            <ac:spMk id="6" creationId="{03C0FE96-F4BE-5FE9-A6D1-301B38855B5A}"/>
          </ac:spMkLst>
        </pc:spChg>
        <pc:picChg chg="add mod">
          <ac:chgData name="Sidharth Saji" userId="7b5c1c3ed9846703" providerId="LiveId" clId="{3D2CECAB-507A-4783-949F-39ED6A45D6CA}" dt="2024-03-15T10:41:08.745" v="1438" actId="1076"/>
          <ac:picMkLst>
            <pc:docMk/>
            <pc:sldMk cId="2047894300" sldId="270"/>
            <ac:picMk id="10" creationId="{DD351484-64C3-B4C6-DB21-540B05FE2960}"/>
          </ac:picMkLst>
        </pc:picChg>
      </pc:sldChg>
      <pc:sldChg chg="addSp delSp modSp new mod">
        <pc:chgData name="Sidharth Saji" userId="7b5c1c3ed9846703" providerId="LiveId" clId="{3D2CECAB-507A-4783-949F-39ED6A45D6CA}" dt="2024-03-15T11:23:06.565" v="1881" actId="20577"/>
        <pc:sldMkLst>
          <pc:docMk/>
          <pc:sldMk cId="1639808558" sldId="271"/>
        </pc:sldMkLst>
        <pc:spChg chg="del mod">
          <ac:chgData name="Sidharth Saji" userId="7b5c1c3ed9846703" providerId="LiveId" clId="{3D2CECAB-507A-4783-949F-39ED6A45D6CA}" dt="2024-03-15T10:41:47.021" v="1445" actId="478"/>
          <ac:spMkLst>
            <pc:docMk/>
            <pc:sldMk cId="1639808558" sldId="271"/>
            <ac:spMk id="2" creationId="{EBCA125A-9195-0E89-CB86-89A87AB86639}"/>
          </ac:spMkLst>
        </pc:spChg>
        <pc:spChg chg="del">
          <ac:chgData name="Sidharth Saji" userId="7b5c1c3ed9846703" providerId="LiveId" clId="{3D2CECAB-507A-4783-949F-39ED6A45D6CA}" dt="2024-03-15T10:41:50.119" v="1447" actId="478"/>
          <ac:spMkLst>
            <pc:docMk/>
            <pc:sldMk cId="1639808558" sldId="271"/>
            <ac:spMk id="3" creationId="{A47D9714-E30E-345E-4D21-EF952800D90C}"/>
          </ac:spMkLst>
        </pc:spChg>
        <pc:spChg chg="add del mod">
          <ac:chgData name="Sidharth Saji" userId="7b5c1c3ed9846703" providerId="LiveId" clId="{3D2CECAB-507A-4783-949F-39ED6A45D6CA}" dt="2024-03-15T10:41:49.005" v="1446" actId="478"/>
          <ac:spMkLst>
            <pc:docMk/>
            <pc:sldMk cId="1639808558" sldId="271"/>
            <ac:spMk id="5" creationId="{9B00CCB8-1AA3-3E61-34CA-F411A774CD9C}"/>
          </ac:spMkLst>
        </pc:spChg>
        <pc:spChg chg="add mod">
          <ac:chgData name="Sidharth Saji" userId="7b5c1c3ed9846703" providerId="LiveId" clId="{3D2CECAB-507A-4783-949F-39ED6A45D6CA}" dt="2024-03-15T11:23:06.565" v="1881" actId="20577"/>
          <ac:spMkLst>
            <pc:docMk/>
            <pc:sldMk cId="1639808558" sldId="271"/>
            <ac:spMk id="7" creationId="{44E0E0CD-D550-DDD6-11DA-3BF36C7AA431}"/>
          </ac:spMkLst>
        </pc:spChg>
        <pc:spChg chg="add del mod">
          <ac:chgData name="Sidharth Saji" userId="7b5c1c3ed9846703" providerId="LiveId" clId="{3D2CECAB-507A-4783-949F-39ED6A45D6CA}" dt="2024-03-15T11:18:44.324" v="1824" actId="478"/>
          <ac:spMkLst>
            <pc:docMk/>
            <pc:sldMk cId="1639808558" sldId="271"/>
            <ac:spMk id="8" creationId="{4DE0611C-BEC0-6DD3-ADF3-229C3755C068}"/>
          </ac:spMkLst>
        </pc:spChg>
        <pc:spChg chg="add mod">
          <ac:chgData name="Sidharth Saji" userId="7b5c1c3ed9846703" providerId="LiveId" clId="{3D2CECAB-507A-4783-949F-39ED6A45D6CA}" dt="2024-03-15T11:18:57.099" v="1839" actId="1076"/>
          <ac:spMkLst>
            <pc:docMk/>
            <pc:sldMk cId="1639808558" sldId="271"/>
            <ac:spMk id="9" creationId="{542A810F-CE07-3DCF-CE70-5033A44F62CD}"/>
          </ac:spMkLst>
        </pc:spChg>
      </pc:sldChg>
      <pc:sldChg chg="addSp delSp modSp new mod ord">
        <pc:chgData name="Sidharth Saji" userId="7b5c1c3ed9846703" providerId="LiveId" clId="{3D2CECAB-507A-4783-949F-39ED6A45D6CA}" dt="2024-03-15T13:59:54.300" v="2625" actId="14100"/>
        <pc:sldMkLst>
          <pc:docMk/>
          <pc:sldMk cId="1567049396" sldId="272"/>
        </pc:sldMkLst>
        <pc:spChg chg="del">
          <ac:chgData name="Sidharth Saji" userId="7b5c1c3ed9846703" providerId="LiveId" clId="{3D2CECAB-507A-4783-949F-39ED6A45D6CA}" dt="2024-03-15T10:40:17.263" v="1426" actId="478"/>
          <ac:spMkLst>
            <pc:docMk/>
            <pc:sldMk cId="1567049396" sldId="272"/>
            <ac:spMk id="2" creationId="{8E90E86D-EFF2-E376-6739-A6C3FE596120}"/>
          </ac:spMkLst>
        </pc:spChg>
        <pc:spChg chg="del">
          <ac:chgData name="Sidharth Saji" userId="7b5c1c3ed9846703" providerId="LiveId" clId="{3D2CECAB-507A-4783-949F-39ED6A45D6CA}" dt="2024-03-15T10:40:15.972" v="1425" actId="478"/>
          <ac:spMkLst>
            <pc:docMk/>
            <pc:sldMk cId="1567049396" sldId="272"/>
            <ac:spMk id="3" creationId="{18E0718F-84C0-35D8-A8E5-03BA4BF10337}"/>
          </ac:spMkLst>
        </pc:spChg>
        <pc:picChg chg="add del mod">
          <ac:chgData name="Sidharth Saji" userId="7b5c1c3ed9846703" providerId="LiveId" clId="{3D2CECAB-507A-4783-949F-39ED6A45D6CA}" dt="2024-03-15T11:53:39.152" v="1882" actId="478"/>
          <ac:picMkLst>
            <pc:docMk/>
            <pc:sldMk cId="1567049396" sldId="272"/>
            <ac:picMk id="14" creationId="{7CE412B0-EED2-6C43-8464-BA36E5888BCA}"/>
          </ac:picMkLst>
        </pc:picChg>
        <pc:picChg chg="add mod">
          <ac:chgData name="Sidharth Saji" userId="7b5c1c3ed9846703" providerId="LiveId" clId="{3D2CECAB-507A-4783-949F-39ED6A45D6CA}" dt="2024-03-15T13:59:54.300" v="2625" actId="14100"/>
          <ac:picMkLst>
            <pc:docMk/>
            <pc:sldMk cId="1567049396" sldId="272"/>
            <ac:picMk id="24" creationId="{AD920D08-0AF3-3F1B-D61D-25356D47383A}"/>
          </ac:picMkLst>
        </pc:picChg>
      </pc:sldChg>
      <pc:sldChg chg="addSp delSp modSp new mod">
        <pc:chgData name="Sidharth Saji" userId="7b5c1c3ed9846703" providerId="LiveId" clId="{3D2CECAB-507A-4783-949F-39ED6A45D6CA}" dt="2024-03-15T18:53:07.561" v="4294" actId="1076"/>
        <pc:sldMkLst>
          <pc:docMk/>
          <pc:sldMk cId="606640557" sldId="273"/>
        </pc:sldMkLst>
        <pc:spChg chg="del">
          <ac:chgData name="Sidharth Saji" userId="7b5c1c3ed9846703" providerId="LiveId" clId="{3D2CECAB-507A-4783-949F-39ED6A45D6CA}" dt="2024-03-15T10:47:07.347" v="1449" actId="478"/>
          <ac:spMkLst>
            <pc:docMk/>
            <pc:sldMk cId="606640557" sldId="273"/>
            <ac:spMk id="2" creationId="{A5415116-C4EF-27CF-F02A-89B6892A3A8D}"/>
          </ac:spMkLst>
        </pc:spChg>
        <pc:spChg chg="del">
          <ac:chgData name="Sidharth Saji" userId="7b5c1c3ed9846703" providerId="LiveId" clId="{3D2CECAB-507A-4783-949F-39ED6A45D6CA}" dt="2024-03-15T10:47:08.630" v="1450" actId="478"/>
          <ac:spMkLst>
            <pc:docMk/>
            <pc:sldMk cId="606640557" sldId="273"/>
            <ac:spMk id="3" creationId="{C3FE67E2-32FF-1DF1-901A-D03359A83757}"/>
          </ac:spMkLst>
        </pc:spChg>
        <pc:spChg chg="add mod">
          <ac:chgData name="Sidharth Saji" userId="7b5c1c3ed9846703" providerId="LiveId" clId="{3D2CECAB-507A-4783-949F-39ED6A45D6CA}" dt="2024-03-15T11:04:19.946" v="1574" actId="1076"/>
          <ac:spMkLst>
            <pc:docMk/>
            <pc:sldMk cId="606640557" sldId="273"/>
            <ac:spMk id="4" creationId="{FF576B2A-106C-6C4C-2D0B-431332E34F06}"/>
          </ac:spMkLst>
        </pc:spChg>
        <pc:spChg chg="add del mod">
          <ac:chgData name="Sidharth Saji" userId="7b5c1c3ed9846703" providerId="LiveId" clId="{3D2CECAB-507A-4783-949F-39ED6A45D6CA}" dt="2024-03-15T10:51:12.465" v="1551" actId="478"/>
          <ac:spMkLst>
            <pc:docMk/>
            <pc:sldMk cId="606640557" sldId="273"/>
            <ac:spMk id="11" creationId="{A874AD4A-2C47-32ED-20CA-4B0E2AC430BC}"/>
          </ac:spMkLst>
        </pc:spChg>
        <pc:spChg chg="add mod">
          <ac:chgData name="Sidharth Saji" userId="7b5c1c3ed9846703" providerId="LiveId" clId="{3D2CECAB-507A-4783-949F-39ED6A45D6CA}" dt="2024-03-15T14:01:30.410" v="2668" actId="1076"/>
          <ac:spMkLst>
            <pc:docMk/>
            <pc:sldMk cId="606640557" sldId="273"/>
            <ac:spMk id="13" creationId="{8106CDBA-A57D-9058-F1A7-411E7F992911}"/>
          </ac:spMkLst>
        </pc:spChg>
        <pc:picChg chg="add mod">
          <ac:chgData name="Sidharth Saji" userId="7b5c1c3ed9846703" providerId="LiveId" clId="{3D2CECAB-507A-4783-949F-39ED6A45D6CA}" dt="2024-03-15T18:53:07.561" v="4294" actId="1076"/>
          <ac:picMkLst>
            <pc:docMk/>
            <pc:sldMk cId="606640557" sldId="273"/>
            <ac:picMk id="6" creationId="{0C164A76-B945-96B8-5E7E-09D07DBAD0FA}"/>
          </ac:picMkLst>
        </pc:picChg>
        <pc:picChg chg="add del mod modCrop">
          <ac:chgData name="Sidharth Saji" userId="7b5c1c3ed9846703" providerId="LiveId" clId="{3D2CECAB-507A-4783-949F-39ED6A45D6CA}" dt="2024-03-15T10:51:12.465" v="1551" actId="478"/>
          <ac:picMkLst>
            <pc:docMk/>
            <pc:sldMk cId="606640557" sldId="273"/>
            <ac:picMk id="8" creationId="{2B9E0CA7-8A36-8F39-EA9F-0B3E58787362}"/>
          </ac:picMkLst>
        </pc:picChg>
        <pc:picChg chg="add del mod modCrop">
          <ac:chgData name="Sidharth Saji" userId="7b5c1c3ed9846703" providerId="LiveId" clId="{3D2CECAB-507A-4783-949F-39ED6A45D6CA}" dt="2024-03-15T10:51:12.465" v="1551" actId="478"/>
          <ac:picMkLst>
            <pc:docMk/>
            <pc:sldMk cId="606640557" sldId="273"/>
            <ac:picMk id="10" creationId="{A77B9A8D-9A00-11F4-2FE7-C4D7DFC8C051}"/>
          </ac:picMkLst>
        </pc:picChg>
      </pc:sldChg>
      <pc:sldChg chg="addSp delSp modSp new mod">
        <pc:chgData name="Sidharth Saji" userId="7b5c1c3ed9846703" providerId="LiveId" clId="{3D2CECAB-507A-4783-949F-39ED6A45D6CA}" dt="2024-03-15T14:25:30.313" v="3254" actId="1076"/>
        <pc:sldMkLst>
          <pc:docMk/>
          <pc:sldMk cId="3853297718" sldId="274"/>
        </pc:sldMkLst>
        <pc:spChg chg="del">
          <ac:chgData name="Sidharth Saji" userId="7b5c1c3ed9846703" providerId="LiveId" clId="{3D2CECAB-507A-4783-949F-39ED6A45D6CA}" dt="2024-03-15T11:57:41.056" v="1939" actId="478"/>
          <ac:spMkLst>
            <pc:docMk/>
            <pc:sldMk cId="3853297718" sldId="274"/>
            <ac:spMk id="2" creationId="{881E5C27-4C5C-39F2-FADF-09704DFED4D1}"/>
          </ac:spMkLst>
        </pc:spChg>
        <pc:spChg chg="del">
          <ac:chgData name="Sidharth Saji" userId="7b5c1c3ed9846703" providerId="LiveId" clId="{3D2CECAB-507A-4783-949F-39ED6A45D6CA}" dt="2024-03-15T11:57:36.691" v="1938" actId="478"/>
          <ac:spMkLst>
            <pc:docMk/>
            <pc:sldMk cId="3853297718" sldId="274"/>
            <ac:spMk id="3" creationId="{F037D1AC-C3FE-70D5-D735-925D2BF256D0}"/>
          </ac:spMkLst>
        </pc:spChg>
        <pc:spChg chg="add mod">
          <ac:chgData name="Sidharth Saji" userId="7b5c1c3ed9846703" providerId="LiveId" clId="{3D2CECAB-507A-4783-949F-39ED6A45D6CA}" dt="2024-03-15T11:58:02.070" v="1968" actId="20577"/>
          <ac:spMkLst>
            <pc:docMk/>
            <pc:sldMk cId="3853297718" sldId="274"/>
            <ac:spMk id="4" creationId="{E10867C2-819B-9112-B0D8-D35B74A46BF0}"/>
          </ac:spMkLst>
        </pc:spChg>
        <pc:spChg chg="add mod">
          <ac:chgData name="Sidharth Saji" userId="7b5c1c3ed9846703" providerId="LiveId" clId="{3D2CECAB-507A-4783-949F-39ED6A45D6CA}" dt="2024-03-15T14:11:24.024" v="2806" actId="1076"/>
          <ac:spMkLst>
            <pc:docMk/>
            <pc:sldMk cId="3853297718" sldId="274"/>
            <ac:spMk id="5" creationId="{4551E1F8-6C2A-9215-B22C-25608B794027}"/>
          </ac:spMkLst>
        </pc:spChg>
        <pc:spChg chg="add mod">
          <ac:chgData name="Sidharth Saji" userId="7b5c1c3ed9846703" providerId="LiveId" clId="{3D2CECAB-507A-4783-949F-39ED6A45D6CA}" dt="2024-03-15T14:25:30.313" v="3254" actId="1076"/>
          <ac:spMkLst>
            <pc:docMk/>
            <pc:sldMk cId="3853297718" sldId="274"/>
            <ac:spMk id="6" creationId="{995B2AC7-B1FD-5689-273D-FA1A8CA8D470}"/>
          </ac:spMkLst>
        </pc:spChg>
        <pc:spChg chg="add mod">
          <ac:chgData name="Sidharth Saji" userId="7b5c1c3ed9846703" providerId="LiveId" clId="{3D2CECAB-507A-4783-949F-39ED6A45D6CA}" dt="2024-03-15T14:25:30.313" v="3254" actId="1076"/>
          <ac:spMkLst>
            <pc:docMk/>
            <pc:sldMk cId="3853297718" sldId="274"/>
            <ac:spMk id="10" creationId="{5382E1FC-A515-7A15-8B7E-48F4E20D4385}"/>
          </ac:spMkLst>
        </pc:spChg>
        <pc:grpChg chg="add mod">
          <ac:chgData name="Sidharth Saji" userId="7b5c1c3ed9846703" providerId="LiveId" clId="{3D2CECAB-507A-4783-949F-39ED6A45D6CA}" dt="2024-03-15T14:25:30.313" v="3254" actId="1076"/>
          <ac:grpSpMkLst>
            <pc:docMk/>
            <pc:sldMk cId="3853297718" sldId="274"/>
            <ac:grpSpMk id="11" creationId="{F981C5C2-508E-6A6C-C72C-FFC5550656C6}"/>
          </ac:grpSpMkLst>
        </pc:grpChg>
        <pc:picChg chg="add mod">
          <ac:chgData name="Sidharth Saji" userId="7b5c1c3ed9846703" providerId="LiveId" clId="{3D2CECAB-507A-4783-949F-39ED6A45D6CA}" dt="2024-03-15T14:25:30.313" v="3254" actId="1076"/>
          <ac:picMkLst>
            <pc:docMk/>
            <pc:sldMk cId="3853297718" sldId="274"/>
            <ac:picMk id="3074" creationId="{EF25ACE6-35AA-78C7-B255-2A4A16FC112A}"/>
          </ac:picMkLst>
        </pc:picChg>
        <pc:picChg chg="add del mod">
          <ac:chgData name="Sidharth Saji" userId="7b5c1c3ed9846703" providerId="LiveId" clId="{3D2CECAB-507A-4783-949F-39ED6A45D6CA}" dt="2024-03-15T14:05:20.552" v="2709" actId="478"/>
          <ac:picMkLst>
            <pc:docMk/>
            <pc:sldMk cId="3853297718" sldId="274"/>
            <ac:picMk id="3076" creationId="{81C6F773-A411-A21E-9260-89632EA817BB}"/>
          </ac:picMkLst>
        </pc:picChg>
        <pc:picChg chg="add mod">
          <ac:chgData name="Sidharth Saji" userId="7b5c1c3ed9846703" providerId="LiveId" clId="{3D2CECAB-507A-4783-949F-39ED6A45D6CA}" dt="2024-03-15T14:10:39.879" v="2721" actId="1076"/>
          <ac:picMkLst>
            <pc:docMk/>
            <pc:sldMk cId="3853297718" sldId="274"/>
            <ac:picMk id="3078" creationId="{1366DF94-0FFC-004C-3F4C-80AF2D76DD31}"/>
          </ac:picMkLst>
        </pc:picChg>
        <pc:cxnChg chg="add mod">
          <ac:chgData name="Sidharth Saji" userId="7b5c1c3ed9846703" providerId="LiveId" clId="{3D2CECAB-507A-4783-949F-39ED6A45D6CA}" dt="2024-03-15T14:25:30.313" v="3254" actId="1076"/>
          <ac:cxnSpMkLst>
            <pc:docMk/>
            <pc:sldMk cId="3853297718" sldId="274"/>
            <ac:cxnSpMk id="8" creationId="{08ECC62D-BB3F-0126-2776-EA7EE4FCCF1A}"/>
          </ac:cxnSpMkLst>
        </pc:cxnChg>
      </pc:sldChg>
      <pc:sldChg chg="addSp delSp modSp new mod">
        <pc:chgData name="Sidharth Saji" userId="7b5c1c3ed9846703" providerId="LiveId" clId="{3D2CECAB-507A-4783-949F-39ED6A45D6CA}" dt="2024-03-15T14:24:17.729" v="3196" actId="1076"/>
        <pc:sldMkLst>
          <pc:docMk/>
          <pc:sldMk cId="2715021522" sldId="275"/>
        </pc:sldMkLst>
        <pc:spChg chg="del">
          <ac:chgData name="Sidharth Saji" userId="7b5c1c3ed9846703" providerId="LiveId" clId="{3D2CECAB-507A-4783-949F-39ED6A45D6CA}" dt="2024-03-15T13:44:49.456" v="2355" actId="478"/>
          <ac:spMkLst>
            <pc:docMk/>
            <pc:sldMk cId="2715021522" sldId="275"/>
            <ac:spMk id="2" creationId="{9316E373-9C56-CB5F-CB24-6E1BA172039A}"/>
          </ac:spMkLst>
        </pc:spChg>
        <pc:spChg chg="del">
          <ac:chgData name="Sidharth Saji" userId="7b5c1c3ed9846703" providerId="LiveId" clId="{3D2CECAB-507A-4783-949F-39ED6A45D6CA}" dt="2024-03-15T13:44:43.638" v="2353" actId="22"/>
          <ac:spMkLst>
            <pc:docMk/>
            <pc:sldMk cId="2715021522" sldId="275"/>
            <ac:spMk id="3" creationId="{86AA6C08-12CD-A052-77D9-C182502110E2}"/>
          </ac:spMkLst>
        </pc:spChg>
        <pc:spChg chg="add del mod">
          <ac:chgData name="Sidharth Saji" userId="7b5c1c3ed9846703" providerId="LiveId" clId="{3D2CECAB-507A-4783-949F-39ED6A45D6CA}" dt="2024-03-15T13:46:43.152" v="2364" actId="478"/>
          <ac:spMkLst>
            <pc:docMk/>
            <pc:sldMk cId="2715021522" sldId="275"/>
            <ac:spMk id="7" creationId="{087A0A9D-2690-5BD1-3737-3E35A1D82AE0}"/>
          </ac:spMkLst>
        </pc:spChg>
        <pc:spChg chg="add mod">
          <ac:chgData name="Sidharth Saji" userId="7b5c1c3ed9846703" providerId="LiveId" clId="{3D2CECAB-507A-4783-949F-39ED6A45D6CA}" dt="2024-03-15T14:23:22.473" v="3177" actId="1076"/>
          <ac:spMkLst>
            <pc:docMk/>
            <pc:sldMk cId="2715021522" sldId="275"/>
            <ac:spMk id="13" creationId="{D7BA896A-7C78-BEFE-D791-5D63E5E023EF}"/>
          </ac:spMkLst>
        </pc:spChg>
        <pc:spChg chg="add del mod">
          <ac:chgData name="Sidharth Saji" userId="7b5c1c3ed9846703" providerId="LiveId" clId="{3D2CECAB-507A-4783-949F-39ED6A45D6CA}" dt="2024-03-15T13:50:16.232" v="2394" actId="21"/>
          <ac:spMkLst>
            <pc:docMk/>
            <pc:sldMk cId="2715021522" sldId="275"/>
            <ac:spMk id="15" creationId="{E0C32A31-D2DF-7FE0-E191-BB078F43CDF2}"/>
          </ac:spMkLst>
        </pc:spChg>
        <pc:spChg chg="add mod">
          <ac:chgData name="Sidharth Saji" userId="7b5c1c3ed9846703" providerId="LiveId" clId="{3D2CECAB-507A-4783-949F-39ED6A45D6CA}" dt="2024-03-15T14:23:29.322" v="3179" actId="1076"/>
          <ac:spMkLst>
            <pc:docMk/>
            <pc:sldMk cId="2715021522" sldId="275"/>
            <ac:spMk id="16" creationId="{C6ED8F48-C576-CD2D-8E0A-BA82C5B64905}"/>
          </ac:spMkLst>
        </pc:spChg>
        <pc:spChg chg="add mod">
          <ac:chgData name="Sidharth Saji" userId="7b5c1c3ed9846703" providerId="LiveId" clId="{3D2CECAB-507A-4783-949F-39ED6A45D6CA}" dt="2024-03-15T14:24:17.729" v="3196" actId="1076"/>
          <ac:spMkLst>
            <pc:docMk/>
            <pc:sldMk cId="2715021522" sldId="275"/>
            <ac:spMk id="17" creationId="{753F1C2E-F46C-B4F2-4CDB-D4AAD09868D4}"/>
          </ac:spMkLst>
        </pc:spChg>
        <pc:grpChg chg="add mod">
          <ac:chgData name="Sidharth Saji" userId="7b5c1c3ed9846703" providerId="LiveId" clId="{3D2CECAB-507A-4783-949F-39ED6A45D6CA}" dt="2024-03-15T14:23:25.505" v="3178" actId="1076"/>
          <ac:grpSpMkLst>
            <pc:docMk/>
            <pc:sldMk cId="2715021522" sldId="275"/>
            <ac:grpSpMk id="12" creationId="{91A11703-1E4A-B675-1BC9-901387E52BCC}"/>
          </ac:grpSpMkLst>
        </pc:grpChg>
        <pc:picChg chg="add del mod ord">
          <ac:chgData name="Sidharth Saji" userId="7b5c1c3ed9846703" providerId="LiveId" clId="{3D2CECAB-507A-4783-949F-39ED6A45D6CA}" dt="2024-03-15T13:46:39.997" v="2362" actId="478"/>
          <ac:picMkLst>
            <pc:docMk/>
            <pc:sldMk cId="2715021522" sldId="275"/>
            <ac:picMk id="5" creationId="{49A33D8D-3E7C-8EAF-2BC4-E2E83F2FA7F7}"/>
          </ac:picMkLst>
        </pc:picChg>
        <pc:picChg chg="add mod">
          <ac:chgData name="Sidharth Saji" userId="7b5c1c3ed9846703" providerId="LiveId" clId="{3D2CECAB-507A-4783-949F-39ED6A45D6CA}" dt="2024-03-15T13:49:18.879" v="2380" actId="164"/>
          <ac:picMkLst>
            <pc:docMk/>
            <pc:sldMk cId="2715021522" sldId="275"/>
            <ac:picMk id="9" creationId="{7622D123-8327-6DEB-4077-591294568927}"/>
          </ac:picMkLst>
        </pc:picChg>
        <pc:picChg chg="add mod modCrop">
          <ac:chgData name="Sidharth Saji" userId="7b5c1c3ed9846703" providerId="LiveId" clId="{3D2CECAB-507A-4783-949F-39ED6A45D6CA}" dt="2024-03-15T13:49:18.879" v="2380" actId="164"/>
          <ac:picMkLst>
            <pc:docMk/>
            <pc:sldMk cId="2715021522" sldId="275"/>
            <ac:picMk id="11" creationId="{E18D39D6-2AEE-17FE-9322-66648464844E}"/>
          </ac:picMkLst>
        </pc:picChg>
        <pc:picChg chg="add del mod">
          <ac:chgData name="Sidharth Saji" userId="7b5c1c3ed9846703" providerId="LiveId" clId="{3D2CECAB-507A-4783-949F-39ED6A45D6CA}" dt="2024-03-15T13:50:16.232" v="2394" actId="21"/>
          <ac:picMkLst>
            <pc:docMk/>
            <pc:sldMk cId="2715021522" sldId="275"/>
            <ac:picMk id="14" creationId="{DDB715A8-402E-B23F-D723-3F09A4953E5B}"/>
          </ac:picMkLst>
        </pc:picChg>
      </pc:sldChg>
      <pc:sldChg chg="addSp delSp modSp new mod ord">
        <pc:chgData name="Sidharth Saji" userId="7b5c1c3ed9846703" providerId="LiveId" clId="{3D2CECAB-507A-4783-949F-39ED6A45D6CA}" dt="2024-03-15T19:10:32.120" v="5262" actId="20577"/>
        <pc:sldMkLst>
          <pc:docMk/>
          <pc:sldMk cId="3348297813" sldId="276"/>
        </pc:sldMkLst>
        <pc:spChg chg="del">
          <ac:chgData name="Sidharth Saji" userId="7b5c1c3ed9846703" providerId="LiveId" clId="{3D2CECAB-507A-4783-949F-39ED6A45D6CA}" dt="2024-03-15T18:21:34.338" v="3258" actId="478"/>
          <ac:spMkLst>
            <pc:docMk/>
            <pc:sldMk cId="3348297813" sldId="276"/>
            <ac:spMk id="2" creationId="{2C40FDDF-AE47-7B30-A3C3-CBD35E7E652F}"/>
          </ac:spMkLst>
        </pc:spChg>
        <pc:spChg chg="del">
          <ac:chgData name="Sidharth Saji" userId="7b5c1c3ed9846703" providerId="LiveId" clId="{3D2CECAB-507A-4783-949F-39ED6A45D6CA}" dt="2024-03-15T18:21:34.338" v="3258" actId="478"/>
          <ac:spMkLst>
            <pc:docMk/>
            <pc:sldMk cId="3348297813" sldId="276"/>
            <ac:spMk id="3" creationId="{EFEF265D-7E62-A763-1215-6C1E3A977CFA}"/>
          </ac:spMkLst>
        </pc:spChg>
        <pc:spChg chg="add mod">
          <ac:chgData name="Sidharth Saji" userId="7b5c1c3ed9846703" providerId="LiveId" clId="{3D2CECAB-507A-4783-949F-39ED6A45D6CA}" dt="2024-03-15T18:29:03.162" v="3350" actId="21"/>
          <ac:spMkLst>
            <pc:docMk/>
            <pc:sldMk cId="3348297813" sldId="276"/>
            <ac:spMk id="4" creationId="{FE389075-EDEE-A8FD-C3B5-BD0393D8C963}"/>
          </ac:spMkLst>
        </pc:spChg>
        <pc:spChg chg="add mod">
          <ac:chgData name="Sidharth Saji" userId="7b5c1c3ed9846703" providerId="LiveId" clId="{3D2CECAB-507A-4783-949F-39ED6A45D6CA}" dt="2024-03-15T19:10:32.120" v="5262" actId="20577"/>
          <ac:spMkLst>
            <pc:docMk/>
            <pc:sldMk cId="3348297813" sldId="276"/>
            <ac:spMk id="5" creationId="{55BA0BFD-A111-A2E3-8DCD-036D7645029B}"/>
          </ac:spMkLst>
        </pc:spChg>
        <pc:spChg chg="add del mod ord">
          <ac:chgData name="Sidharth Saji" userId="7b5c1c3ed9846703" providerId="LiveId" clId="{3D2CECAB-507A-4783-949F-39ED6A45D6CA}" dt="2024-03-15T19:07:38.067" v="4986" actId="478"/>
          <ac:spMkLst>
            <pc:docMk/>
            <pc:sldMk cId="3348297813" sldId="276"/>
            <ac:spMk id="7" creationId="{5E4BE456-B354-5F3F-B7E7-CAE37A2E01A3}"/>
          </ac:spMkLst>
        </pc:spChg>
      </pc:sldChg>
      <pc:sldChg chg="addSp delSp modSp new mod ord">
        <pc:chgData name="Sidharth Saji" userId="7b5c1c3ed9846703" providerId="LiveId" clId="{3D2CECAB-507A-4783-949F-39ED6A45D6CA}" dt="2024-03-15T19:00:09.727" v="4335" actId="20577"/>
        <pc:sldMkLst>
          <pc:docMk/>
          <pc:sldMk cId="1093793740" sldId="277"/>
        </pc:sldMkLst>
        <pc:spChg chg="del mod">
          <ac:chgData name="Sidharth Saji" userId="7b5c1c3ed9846703" providerId="LiveId" clId="{3D2CECAB-507A-4783-949F-39ED6A45D6CA}" dt="2024-03-15T18:23:29.476" v="3297" actId="478"/>
          <ac:spMkLst>
            <pc:docMk/>
            <pc:sldMk cId="1093793740" sldId="277"/>
            <ac:spMk id="2" creationId="{FADBFBE0-466F-9A1B-CF22-8321BB82CE6D}"/>
          </ac:spMkLst>
        </pc:spChg>
        <pc:spChg chg="del">
          <ac:chgData name="Sidharth Saji" userId="7b5c1c3ed9846703" providerId="LiveId" clId="{3D2CECAB-507A-4783-949F-39ED6A45D6CA}" dt="2024-03-15T18:23:29.476" v="3297" actId="478"/>
          <ac:spMkLst>
            <pc:docMk/>
            <pc:sldMk cId="1093793740" sldId="277"/>
            <ac:spMk id="3" creationId="{741A96D4-40BA-5F2E-DC58-20CF476D93FF}"/>
          </ac:spMkLst>
        </pc:spChg>
        <pc:spChg chg="add mod">
          <ac:chgData name="Sidharth Saji" userId="7b5c1c3ed9846703" providerId="LiveId" clId="{3D2CECAB-507A-4783-949F-39ED6A45D6CA}" dt="2024-03-15T18:29:12.884" v="3355" actId="20577"/>
          <ac:spMkLst>
            <pc:docMk/>
            <pc:sldMk cId="1093793740" sldId="277"/>
            <ac:spMk id="4" creationId="{D6A0A03D-A3DF-8C67-9138-0EA17C4254DB}"/>
          </ac:spMkLst>
        </pc:spChg>
        <pc:spChg chg="add mod">
          <ac:chgData name="Sidharth Saji" userId="7b5c1c3ed9846703" providerId="LiveId" clId="{3D2CECAB-507A-4783-949F-39ED6A45D6CA}" dt="2024-03-15T19:00:09.727" v="4335" actId="20577"/>
          <ac:spMkLst>
            <pc:docMk/>
            <pc:sldMk cId="1093793740" sldId="277"/>
            <ac:spMk id="5" creationId="{10084A1C-50FF-AE6D-5E6C-0C522324F3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79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8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6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34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8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7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6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6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70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90F7-DEFA-F37B-EF52-5AE872B89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86944"/>
            <a:ext cx="10058400" cy="3566160"/>
          </a:xfrm>
        </p:spPr>
        <p:txBody>
          <a:bodyPr numCol="1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Fast Fourier Transform </a:t>
            </a:r>
            <a:br>
              <a:rPr lang="en-US" b="1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in FPGA</a:t>
            </a:r>
            <a:endParaRPr lang="en-IN" b="1" dirty="0">
              <a:solidFill>
                <a:schemeClr val="tx1"/>
              </a:solidFill>
              <a:latin typeface="Calibri Light (Headings)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806BE-5BE8-6872-1354-39DDA47E8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4418" y="3910153"/>
            <a:ext cx="2277631" cy="4429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OELP: 1D2802</a:t>
            </a:r>
            <a:endParaRPr lang="en-IN" dirty="0">
              <a:solidFill>
                <a:schemeClr val="tx1"/>
              </a:solidFill>
              <a:latin typeface="Calibri Light (Headings)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41EA3-6307-A7FF-FB55-59BDFCECA874}"/>
              </a:ext>
            </a:extLst>
          </p:cNvPr>
          <p:cNvSpPr txBox="1"/>
          <p:nvPr/>
        </p:nvSpPr>
        <p:spPr>
          <a:xfrm>
            <a:off x="1100051" y="4497356"/>
            <a:ext cx="613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Mentor: </a:t>
            </a:r>
            <a:r>
              <a:rPr lang="en-I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Dr. Subrahmanyam Mula</a:t>
            </a:r>
            <a:endParaRPr lang="en-IN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7A2D7E19-C97E-999D-F81B-7A6AC2444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7"/>
    </mc:Choice>
    <mc:Fallback xmlns="">
      <p:transition spd="slow" advTm="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D920D08-0AF3-3F1B-D61D-25356D473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7" y="209737"/>
            <a:ext cx="11876314" cy="594470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CF1F48-93C0-95D6-AFD6-BE2BB9615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4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6"/>
    </mc:Choice>
    <mc:Fallback xmlns="">
      <p:transition spd="slow" advTm="9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576B2A-106C-6C4C-2D0B-431332E3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993" y="462363"/>
            <a:ext cx="9638520" cy="121019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Error Between User Defined and MATLAB Inbuilt FFTs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64A76-B945-96B8-5E7E-09D07DBAD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316" y="2255633"/>
            <a:ext cx="3181794" cy="3829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06CDBA-A57D-9058-F1A7-411E7F992911}"/>
              </a:ext>
            </a:extLst>
          </p:cNvPr>
          <p:cNvSpPr txBox="1"/>
          <p:nvPr/>
        </p:nvSpPr>
        <p:spPr>
          <a:xfrm>
            <a:off x="2728037" y="1779428"/>
            <a:ext cx="5654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Error (Due to optimization in Inbuild Functions in MATLAB)</a:t>
            </a:r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C48681-010B-D394-53E1-B614CABC6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0"/>
    </mc:Choice>
    <mc:Fallback xmlns="">
      <p:transition spd="slow" advTm="16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8FBB-C1A5-E687-85EB-2FA5D2A3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Verilog Implementation Diagram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9B65D-E1AA-B8D8-D771-9B8FD30B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61" y="1990257"/>
            <a:ext cx="6067994" cy="4034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632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47D3-3D6B-1B21-3BBE-05928B7F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5BE2D-486D-0525-BFC3-09DD033D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Test Signal</a:t>
            </a:r>
            <a:r>
              <a:rPr lang="en-US" dirty="0"/>
              <a:t>: </a:t>
            </a:r>
            <a:r>
              <a:rPr lang="en-IN" sz="1800" b="0" i="0" dirty="0">
                <a:effectLst/>
                <a:latin typeface="Menlo"/>
              </a:rPr>
              <a:t>3*sin(2*pi*2*t) + 2*sin(2*pi*4*t);</a:t>
            </a:r>
            <a:endParaRPr lang="en-US" dirty="0"/>
          </a:p>
          <a:p>
            <a:r>
              <a:rPr lang="en-US" u="sng" dirty="0"/>
              <a:t>Nyquist Sampling Rate:</a:t>
            </a:r>
            <a:r>
              <a:rPr lang="en-US" dirty="0"/>
              <a:t> 2 x 4 = 8,  We select 40 Hz (For Increasing Frequency Resolution) </a:t>
            </a:r>
          </a:p>
          <a:p>
            <a:endParaRPr lang="en-US" u="sng" dirty="0"/>
          </a:p>
          <a:p>
            <a:r>
              <a:rPr lang="en-IN" dirty="0"/>
              <a:t>Original Signal’s frequencies are 2Hz and 4Hz.</a:t>
            </a:r>
          </a:p>
          <a:p>
            <a:r>
              <a:rPr lang="en-IN" dirty="0"/>
              <a:t>This will be extracted using FFT Module 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7606C-FF3F-E977-600E-BC6967322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1" t="3428" r="7934" b="6125"/>
          <a:stretch/>
        </p:blipFill>
        <p:spPr>
          <a:xfrm>
            <a:off x="6197040" y="3102276"/>
            <a:ext cx="522363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B6488-F4E9-674E-1CA9-DF15937E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FFT Calculated</a:t>
            </a:r>
            <a:endParaRPr lang="en-IN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B60446-E223-FF3F-48A0-0331A8FFA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288" y="1909491"/>
            <a:ext cx="8773749" cy="3896269"/>
          </a:xfrm>
        </p:spPr>
      </p:pic>
    </p:spTree>
    <p:extLst>
      <p:ext uri="{BB962C8B-B14F-4D97-AF65-F5344CB8AC3E}">
        <p14:creationId xmlns:p14="http://schemas.microsoft.com/office/powerpoint/2010/main" val="43106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2971-D654-1E57-871F-F6716723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FFT Calculated in MATLAB and Verilog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65C91F-04A5-8A96-4A47-552A9C378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06" t="-1" r="7994" b="5104"/>
          <a:stretch/>
        </p:blipFill>
        <p:spPr>
          <a:xfrm>
            <a:off x="5990254" y="2241214"/>
            <a:ext cx="5860246" cy="323532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5203FB-B2DB-D2AE-4E54-2C70C716B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r="8500" b="5648"/>
          <a:stretch/>
        </p:blipFill>
        <p:spPr>
          <a:xfrm>
            <a:off x="124632" y="2241214"/>
            <a:ext cx="5865622" cy="32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3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389075-EDEE-A8FD-C3B5-BD0393D8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993" y="462363"/>
            <a:ext cx="9638520" cy="1210192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A0BFD-A111-A2E3-8DCD-036D7645029B}"/>
              </a:ext>
            </a:extLst>
          </p:cNvPr>
          <p:cNvSpPr txBox="1"/>
          <p:nvPr/>
        </p:nvSpPr>
        <p:spPr>
          <a:xfrm>
            <a:off x="1170993" y="1744825"/>
            <a:ext cx="990911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Implementation of Fast Fourier Transform algorithm was done using MATLAB and in Verilog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spectrum obtained from Verilog was comparable with software generated Magnitude spectrum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software implementation of FFT is constrained to execute instructions serially at a time, which is severely dependent on processor performance and it’s instruction throughput.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 real-time processing and Embedded applications, hardware implementation of FFT is essential as it can provides significantly lower latency, by using parallel processing.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B0FBC15-CE94-631A-C76A-09132467D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11"/>
    </mc:Choice>
    <mc:Fallback xmlns="">
      <p:transition spd="slow" advTm="51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0A03D-A3DF-8C67-9138-0EA17C42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993" y="462363"/>
            <a:ext cx="9638520" cy="1210192"/>
          </a:xfrm>
        </p:spPr>
        <p:txBody>
          <a:bodyPr>
            <a:normAutofit/>
          </a:bodyPr>
          <a:lstStyle/>
          <a:p>
            <a:r>
              <a:rPr lang="en-US" b="1" dirty="0"/>
              <a:t>Future Work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84A1C-50FF-AE6D-5E6C-0C522324F393}"/>
              </a:ext>
            </a:extLst>
          </p:cNvPr>
          <p:cNvSpPr txBox="1"/>
          <p:nvPr/>
        </p:nvSpPr>
        <p:spPr>
          <a:xfrm>
            <a:off x="1170993" y="2313991"/>
            <a:ext cx="9811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Extending 16-point FFT to 128 point FFT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Synthesis of the 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Realization of design using FPGA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Real Time Testing with signals from sensors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Using the FFT module for Biomedical signal processing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6DFA87B-9724-3D6D-7A6B-8BC5FE76D2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9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19"/>
    </mc:Choice>
    <mc:Fallback xmlns="">
      <p:transition spd="slow" advTm="56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E0E0CD-D550-DDD6-11DA-3BF36C7AA431}"/>
              </a:ext>
            </a:extLst>
          </p:cNvPr>
          <p:cNvSpPr txBox="1"/>
          <p:nvPr/>
        </p:nvSpPr>
        <p:spPr>
          <a:xfrm>
            <a:off x="1203649" y="2228671"/>
            <a:ext cx="99371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D. Zhang, L. Chen and Y. Wu, "Research on High Precision FFT Algorithm Based on FPGA," </a:t>
            </a:r>
            <a:r>
              <a:rPr lang="en-IN" sz="1600" b="0" i="1" dirty="0">
                <a:solidFill>
                  <a:srgbClr val="333333"/>
                </a:solidFill>
                <a:effectLst/>
                <a:latin typeface="HelveticaNeue Regular"/>
              </a:rPr>
              <a:t>2020 5th International Conference on Intelligent Informatics and Biomedical Sciences (ICIIBMS)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, Okinawa, Japan, 2020, pp. 42-46,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: 10.1109/ICIIBMS50712.2020.9336417.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T.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Belabed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, S.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Jemmali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 and C.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Souani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, "FFT implementation and optimization on FPGA," </a:t>
            </a:r>
            <a:r>
              <a:rPr lang="en-IN" sz="1600" b="0" i="1" dirty="0">
                <a:solidFill>
                  <a:srgbClr val="333333"/>
                </a:solidFill>
                <a:effectLst/>
                <a:latin typeface="HelveticaNeue Regular"/>
              </a:rPr>
              <a:t>2018 4th International Conference on Advanced Technologies for Signal and Image Processing (ATSIP)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, Sousse, Tunisia, 2018, pp. 1-6,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: 10.1109/ATSIP.2018.8364454.</a:t>
            </a:r>
            <a:endParaRPr lang="en-IN" sz="1600" dirty="0">
              <a:solidFill>
                <a:srgbClr val="333333"/>
              </a:solidFill>
              <a:latin typeface="HelveticaNeue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Slade, George. (2013). The Fast Fourier Transform in Hardware: A Tutorial Based on an FPGA Implementation.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2A810F-CE07-3DCF-CE70-5033A44F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49" y="841558"/>
            <a:ext cx="3764901" cy="830998"/>
          </a:xfrm>
        </p:spPr>
        <p:txBody>
          <a:bodyPr>
            <a:normAutofit/>
          </a:bodyPr>
          <a:lstStyle/>
          <a:p>
            <a:r>
              <a:rPr lang="en-US" b="1" dirty="0"/>
              <a:t>References</a:t>
            </a:r>
            <a:endParaRPr lang="en-IN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E68AA0B-82D0-A253-3E58-A4B9CE2D8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"/>
    </mc:Choice>
    <mc:Fallback xmlns="">
      <p:transition spd="slow" advTm="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AA94-F5A1-7840-D646-06E6AC41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989044"/>
            <a:ext cx="6466115" cy="746449"/>
          </a:xfrm>
        </p:spPr>
        <p:txBody>
          <a:bodyPr/>
          <a:lstStyle/>
          <a:p>
            <a:r>
              <a:rPr lang="en-US" b="1" dirty="0"/>
              <a:t>Discrete Fourier Transform</a:t>
            </a:r>
            <a:endParaRPr lang="en-IN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82A03-E229-7F03-F471-CD112551D73F}"/>
              </a:ext>
            </a:extLst>
          </p:cNvPr>
          <p:cNvGrpSpPr/>
          <p:nvPr/>
        </p:nvGrpSpPr>
        <p:grpSpPr>
          <a:xfrm>
            <a:off x="7160147" y="3336087"/>
            <a:ext cx="4760956" cy="2664663"/>
            <a:chOff x="7154165" y="3648269"/>
            <a:chExt cx="4760956" cy="2664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F6A5F3-22EC-091D-C98E-7D8582194DEE}"/>
                </a:ext>
              </a:extLst>
            </p:cNvPr>
            <p:cNvSpPr txBox="1"/>
            <p:nvPr/>
          </p:nvSpPr>
          <p:spPr>
            <a:xfrm>
              <a:off x="7350407" y="5943600"/>
              <a:ext cx="443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DFT Computation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249CBD-8059-8BD1-BACE-F73A00ED1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4165" y="3648269"/>
              <a:ext cx="4760956" cy="222068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40920C-D73C-3A11-B460-1BF9B2714A6C}"/>
              </a:ext>
            </a:extLst>
          </p:cNvPr>
          <p:cNvGrpSpPr/>
          <p:nvPr/>
        </p:nvGrpSpPr>
        <p:grpSpPr>
          <a:xfrm>
            <a:off x="1457769" y="1809315"/>
            <a:ext cx="4430971" cy="1480067"/>
            <a:chOff x="3957" y="2359479"/>
            <a:chExt cx="4430971" cy="1480067"/>
          </a:xfrm>
        </p:grpSpPr>
        <p:pic>
          <p:nvPicPr>
            <p:cNvPr id="1026" name="Picture 2" descr="Explaining DFT Formula">
              <a:extLst>
                <a:ext uri="{FF2B5EF4-FFF2-40B4-BE49-F238E27FC236}">
                  <a16:creationId xmlns:a16="http://schemas.microsoft.com/office/drawing/2014/main" id="{A76C917C-0FFE-15AD-362B-D0753DFE6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43" y="2410796"/>
              <a:ext cx="32766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94CF39-149E-2A5D-2AB6-B03D412BA56F}"/>
                </a:ext>
              </a:extLst>
            </p:cNvPr>
            <p:cNvSpPr txBox="1"/>
            <p:nvPr/>
          </p:nvSpPr>
          <p:spPr>
            <a:xfrm>
              <a:off x="3957" y="2359479"/>
              <a:ext cx="4430971" cy="37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DFT Analysis Equation </a:t>
              </a:r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56D977-94F5-2F6E-3BCC-26C6F9D01B71}"/>
              </a:ext>
            </a:extLst>
          </p:cNvPr>
          <p:cNvGrpSpPr/>
          <p:nvPr/>
        </p:nvGrpSpPr>
        <p:grpSpPr>
          <a:xfrm>
            <a:off x="5508956" y="1844304"/>
            <a:ext cx="4430971" cy="1445078"/>
            <a:chOff x="-145334" y="3778895"/>
            <a:chExt cx="4430971" cy="1445078"/>
          </a:xfrm>
        </p:grpSpPr>
        <p:pic>
          <p:nvPicPr>
            <p:cNvPr id="1028" name="Picture 4" descr="Discrete Fourier Transform. Introduction | by Kamil Budagov | Medium">
              <a:extLst>
                <a:ext uri="{FF2B5EF4-FFF2-40B4-BE49-F238E27FC236}">
                  <a16:creationId xmlns:a16="http://schemas.microsoft.com/office/drawing/2014/main" id="{E855E6E8-EB12-6B8C-4BFA-576AD7645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25" y="3965507"/>
              <a:ext cx="3527518" cy="125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25D39F-5FFA-23CA-E86D-F8D3AA22408C}"/>
                </a:ext>
              </a:extLst>
            </p:cNvPr>
            <p:cNvSpPr txBox="1"/>
            <p:nvPr/>
          </p:nvSpPr>
          <p:spPr>
            <a:xfrm>
              <a:off x="-145334" y="3778895"/>
              <a:ext cx="4430971" cy="37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DFT Synthesis Equation </a:t>
              </a:r>
              <a:endParaRPr lang="en-IN" dirty="0"/>
            </a:p>
          </p:txBody>
        </p:sp>
      </p:grpSp>
      <p:pic>
        <p:nvPicPr>
          <p:cNvPr id="1032" name="Picture 8" descr="Digital Image Processing Applications | Image Processing in Python">
            <a:extLst>
              <a:ext uri="{FF2B5EF4-FFF2-40B4-BE49-F238E27FC236}">
                <a16:creationId xmlns:a16="http://schemas.microsoft.com/office/drawing/2014/main" id="{F194E41B-FB67-6F3A-D09E-807B6ACAE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778" y="3429000"/>
            <a:ext cx="2752847" cy="13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gnal Processing Wikipedia, 52% OFF | adicom.bg">
            <a:extLst>
              <a:ext uri="{FF2B5EF4-FFF2-40B4-BE49-F238E27FC236}">
                <a16:creationId xmlns:a16="http://schemas.microsoft.com/office/drawing/2014/main" id="{8229836C-EB8A-1F42-0EAA-6A9E92B1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873005"/>
            <a:ext cx="2222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FT">
            <a:extLst>
              <a:ext uri="{FF2B5EF4-FFF2-40B4-BE49-F238E27FC236}">
                <a16:creationId xmlns:a16="http://schemas.microsoft.com/office/drawing/2014/main" id="{B3237900-3759-48FB-30F1-412866CAA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9" y="3061617"/>
            <a:ext cx="2645870" cy="18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ception Jamming (Deception Techniques in Radar ECM) - EMSOPEDIA">
            <a:extLst>
              <a:ext uri="{FF2B5EF4-FFF2-40B4-BE49-F238E27FC236}">
                <a16:creationId xmlns:a16="http://schemas.microsoft.com/office/drawing/2014/main" id="{9ACC4A90-E234-3185-F977-C15B6019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08" y="5094515"/>
            <a:ext cx="1606541" cy="10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4173D62-6BE9-9590-82FB-A5392EF0F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79"/>
    </mc:Choice>
    <mc:Fallback xmlns="">
      <p:transition spd="slow" advTm="102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0AE27-65C5-788E-4E3D-CE3D924550E3}"/>
              </a:ext>
            </a:extLst>
          </p:cNvPr>
          <p:cNvGrpSpPr/>
          <p:nvPr/>
        </p:nvGrpSpPr>
        <p:grpSpPr>
          <a:xfrm>
            <a:off x="640569" y="1732018"/>
            <a:ext cx="6298164" cy="2862322"/>
            <a:chOff x="640569" y="1732018"/>
            <a:chExt cx="6298164" cy="2862322"/>
          </a:xfrm>
        </p:grpSpPr>
        <p:pic>
          <p:nvPicPr>
            <p:cNvPr id="7" name="Picture 2" descr="Explaining DFT Formula">
              <a:extLst>
                <a:ext uri="{FF2B5EF4-FFF2-40B4-BE49-F238E27FC236}">
                  <a16:creationId xmlns:a16="http://schemas.microsoft.com/office/drawing/2014/main" id="{C8FCF2DB-E38C-DE2F-9979-655F61CBD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456" y="2337245"/>
              <a:ext cx="32766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A6CDE4-3702-0D90-9485-EAE7AB90C1A5}"/>
                    </a:ext>
                  </a:extLst>
                </p:cNvPr>
                <p:cNvSpPr txBox="1"/>
                <p:nvPr/>
              </p:nvSpPr>
              <p:spPr>
                <a:xfrm>
                  <a:off x="640569" y="1732018"/>
                  <a:ext cx="6298164" cy="2862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Fast Fourier Transform Implementation have advantages over conventional DFT, based on computational complexity</a:t>
                  </a:r>
                </a:p>
                <a:p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IN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IN" dirty="0"/>
                </a:p>
                <a:p>
                  <a:endParaRPr lang="en-IN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IN" dirty="0"/>
                    <a:t>DFT Requires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IN" dirty="0"/>
                    <a:t> Complex Multiplications and N(N-1) complex additions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IN" dirty="0"/>
                    <a:t>Cooley-Tukey FFT Algorithm uses properties of DFT to calculate it efficiently</a:t>
                  </a: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A6CDE4-3702-0D90-9485-EAE7AB90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69" y="1732018"/>
                  <a:ext cx="6298164" cy="2862322"/>
                </a:xfrm>
                <a:prstGeom prst="rect">
                  <a:avLst/>
                </a:prstGeom>
                <a:blipFill>
                  <a:blip r:embed="rId5"/>
                  <a:stretch>
                    <a:fillRect l="-581" t="-1064" r="-581" b="-234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6649A4B-D9EC-9525-7F1D-216E8F6E0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796" y="961052"/>
            <a:ext cx="6466115" cy="746449"/>
          </a:xfrm>
        </p:spPr>
        <p:txBody>
          <a:bodyPr/>
          <a:lstStyle/>
          <a:p>
            <a:r>
              <a:rPr lang="en-US" b="1" dirty="0"/>
              <a:t>Fast Fourier Transform</a:t>
            </a:r>
            <a:endParaRPr lang="en-IN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634253-704C-8156-535A-8F9031407623}"/>
              </a:ext>
            </a:extLst>
          </p:cNvPr>
          <p:cNvGrpSpPr/>
          <p:nvPr/>
        </p:nvGrpSpPr>
        <p:grpSpPr>
          <a:xfrm>
            <a:off x="7181282" y="3354726"/>
            <a:ext cx="4873577" cy="2832908"/>
            <a:chOff x="6668099" y="3429000"/>
            <a:chExt cx="4873577" cy="2832908"/>
          </a:xfrm>
        </p:grpSpPr>
        <p:pic>
          <p:nvPicPr>
            <p:cNvPr id="3074" name="Picture 2" descr="Length-4, DIT radix-2 FFT | Download Scientific Diagram">
              <a:extLst>
                <a:ext uri="{FF2B5EF4-FFF2-40B4-BE49-F238E27FC236}">
                  <a16:creationId xmlns:a16="http://schemas.microsoft.com/office/drawing/2014/main" id="{A3FF7E45-1C6B-78B0-7942-3D7EA55F9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099" y="3429000"/>
              <a:ext cx="4873577" cy="24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57A1F4-1D56-73FB-1ADE-1EDBB9242510}"/>
                </a:ext>
              </a:extLst>
            </p:cNvPr>
            <p:cNvSpPr txBox="1"/>
            <p:nvPr/>
          </p:nvSpPr>
          <p:spPr>
            <a:xfrm>
              <a:off x="8259148" y="5930865"/>
              <a:ext cx="2080726" cy="33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4 Point Radix-2 DIT FFT</a:t>
              </a:r>
              <a:endParaRPr lang="en-IN" sz="15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DB715A8-402E-B23F-D723-3F09A4953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224" y="4629960"/>
            <a:ext cx="3719515" cy="13796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C32A31-D2DF-7FE0-E191-BB078F43CDF2}"/>
              </a:ext>
            </a:extLst>
          </p:cNvPr>
          <p:cNvSpPr txBox="1"/>
          <p:nvPr/>
        </p:nvSpPr>
        <p:spPr>
          <a:xfrm>
            <a:off x="3379234" y="6009650"/>
            <a:ext cx="283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Butterfly Model for DIT FFT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4E2564-5F4E-AAB4-043F-F14389E448E0}"/>
              </a:ext>
            </a:extLst>
          </p:cNvPr>
          <p:cNvGrpSpPr/>
          <p:nvPr/>
        </p:nvGrpSpPr>
        <p:grpSpPr>
          <a:xfrm>
            <a:off x="8478673" y="2006202"/>
            <a:ext cx="2278794" cy="1141677"/>
            <a:chOff x="8478673" y="2006202"/>
            <a:chExt cx="2278794" cy="11416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75EF30-A6A6-59FD-209B-B000E171B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8673" y="2135082"/>
              <a:ext cx="2278794" cy="101279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5559E6-8250-20B6-06E0-23896382E95F}"/>
                </a:ext>
              </a:extLst>
            </p:cNvPr>
            <p:cNvSpPr txBox="1"/>
            <p:nvPr/>
          </p:nvSpPr>
          <p:spPr>
            <a:xfrm>
              <a:off x="8577707" y="2006202"/>
              <a:ext cx="2080726" cy="33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Twiddle Factor</a:t>
              </a:r>
              <a:endParaRPr lang="en-IN" sz="1500" dirty="0"/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7581F26-E4B2-F929-AE86-046FC6A84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42"/>
    </mc:Choice>
    <mc:Fallback xmlns="">
      <p:transition spd="slow" advTm="38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1A11703-1E4A-B675-1BC9-901387E52BCC}"/>
              </a:ext>
            </a:extLst>
          </p:cNvPr>
          <p:cNvGrpSpPr/>
          <p:nvPr/>
        </p:nvGrpSpPr>
        <p:grpSpPr>
          <a:xfrm>
            <a:off x="373220" y="1012162"/>
            <a:ext cx="11669493" cy="3434084"/>
            <a:chOff x="457193" y="2088659"/>
            <a:chExt cx="11669493" cy="34340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22D123-8327-6DEB-4077-59129456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3" y="2088659"/>
              <a:ext cx="5638807" cy="3434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8D39D6-2AEE-17FE-9322-666484648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420"/>
            <a:stretch/>
          </p:blipFill>
          <p:spPr>
            <a:xfrm>
              <a:off x="6096000" y="2088659"/>
              <a:ext cx="6030686" cy="3434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7BA896A-7C78-BEFE-D791-5D63E5E0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475" y="181736"/>
            <a:ext cx="5999584" cy="895740"/>
          </a:xfrm>
        </p:spPr>
        <p:txBody>
          <a:bodyPr/>
          <a:lstStyle/>
          <a:p>
            <a:r>
              <a:rPr lang="en-US" b="1" dirty="0"/>
              <a:t>Decimation in Time DFT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D8F48-C576-CD2D-8E0A-BA82C5B64905}"/>
              </a:ext>
            </a:extLst>
          </p:cNvPr>
          <p:cNvSpPr txBox="1"/>
          <p:nvPr/>
        </p:nvSpPr>
        <p:spPr>
          <a:xfrm>
            <a:off x="373220" y="4446246"/>
            <a:ext cx="836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Decimation can be continued until it reduces to one-point sequences.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3F1C2E-F46C-B4F2-4CDB-D4AAD09868D4}"/>
                  </a:ext>
                </a:extLst>
              </p:cNvPr>
              <p:cNvSpPr txBox="1"/>
              <p:nvPr/>
            </p:nvSpPr>
            <p:spPr>
              <a:xfrm>
                <a:off x="363889" y="4769411"/>
                <a:ext cx="1089815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N=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IN" dirty="0"/>
                  <a:t>,The decimation can be performed by  (N/2)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N ways</a:t>
                </a:r>
              </a:p>
              <a:p>
                <a:endParaRPr lang="en-IN" b="1" dirty="0"/>
              </a:p>
              <a:p>
                <a:r>
                  <a:rPr lang="en-IN" b="1" dirty="0"/>
                  <a:t>Total Complex Multiplication: </a:t>
                </a:r>
                <a:r>
                  <a:rPr lang="en-IN" dirty="0"/>
                  <a:t>(N/2)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N </a:t>
                </a:r>
              </a:p>
              <a:p>
                <a:r>
                  <a:rPr lang="en-IN" b="1" dirty="0"/>
                  <a:t>Total Complex Additions: </a:t>
                </a:r>
                <a:r>
                  <a:rPr lang="en-IN" dirty="0"/>
                  <a:t>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N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3F1C2E-F46C-B4F2-4CDB-D4AAD098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" y="4769411"/>
                <a:ext cx="10898156" cy="1200329"/>
              </a:xfrm>
              <a:prstGeom prst="rect">
                <a:avLst/>
              </a:prstGeom>
              <a:blipFill>
                <a:blip r:embed="rId6"/>
                <a:stretch>
                  <a:fillRect l="-504"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BA541D5-2F8B-4D10-3189-684567B23F0D}"/>
              </a:ext>
            </a:extLst>
          </p:cNvPr>
          <p:cNvGrpSpPr/>
          <p:nvPr/>
        </p:nvGrpSpPr>
        <p:grpSpPr>
          <a:xfrm>
            <a:off x="8858350" y="4798736"/>
            <a:ext cx="2278794" cy="1141677"/>
            <a:chOff x="8478673" y="2006202"/>
            <a:chExt cx="2278794" cy="11416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DE1133-F96C-1EC4-C661-80DA4F8B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8673" y="2135082"/>
              <a:ext cx="2278794" cy="10127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064686-1DD3-D71A-1CF2-D4704F36332D}"/>
                </a:ext>
              </a:extLst>
            </p:cNvPr>
            <p:cNvSpPr txBox="1"/>
            <p:nvPr/>
          </p:nvSpPr>
          <p:spPr>
            <a:xfrm>
              <a:off x="8577707" y="2006202"/>
              <a:ext cx="2080726" cy="33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Twiddle Factor</a:t>
              </a:r>
              <a:endParaRPr lang="en-IN" sz="1500" dirty="0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88B610-C7EC-37E0-A8CF-954B64CCB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4"/>
    </mc:Choice>
    <mc:Fallback xmlns="">
      <p:transition spd="slow" advTm="87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F10B1EA-FAC4-4474-F9D1-97316B6D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289" y="121297"/>
            <a:ext cx="7455160" cy="746449"/>
          </a:xfrm>
        </p:spPr>
        <p:txBody>
          <a:bodyPr>
            <a:normAutofit/>
          </a:bodyPr>
          <a:lstStyle/>
          <a:p>
            <a:r>
              <a:rPr lang="en-US" sz="4000" b="1" dirty="0"/>
              <a:t>16-Point Decimation in Time FFT</a:t>
            </a:r>
            <a:endParaRPr lang="en-IN" sz="4000" b="1" dirty="0"/>
          </a:p>
        </p:txBody>
      </p:sp>
      <p:pic>
        <p:nvPicPr>
          <p:cNvPr id="1026" name="Picture 2" descr="16-point DIT FFT algorithm diagram. | Download Scientific ...">
            <a:extLst>
              <a:ext uri="{FF2B5EF4-FFF2-40B4-BE49-F238E27FC236}">
                <a16:creationId xmlns:a16="http://schemas.microsoft.com/office/drawing/2014/main" id="{A7F2711F-CD64-FDC6-3208-CB575ACE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73" y="783770"/>
            <a:ext cx="10179698" cy="544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DAE8446-8C76-5B6D-A092-73B72A1E1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0"/>
    </mc:Choice>
    <mc:Fallback xmlns="">
      <p:transition spd="slow" advTm="1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0867C2-819B-9112-B0D8-D35B74A4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796" y="961052"/>
            <a:ext cx="6466115" cy="746449"/>
          </a:xfrm>
        </p:spPr>
        <p:txBody>
          <a:bodyPr/>
          <a:lstStyle/>
          <a:p>
            <a:r>
              <a:rPr lang="en-US" b="1" dirty="0"/>
              <a:t>Fixed Point Representation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1E1F8-6C2A-9215-B22C-25608B794027}"/>
              </a:ext>
            </a:extLst>
          </p:cNvPr>
          <p:cNvSpPr txBox="1"/>
          <p:nvPr/>
        </p:nvSpPr>
        <p:spPr>
          <a:xfrm>
            <a:off x="859960" y="2014463"/>
            <a:ext cx="4744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 representations are efficient in terms of hardware resources, energy consumption and processing speed compared to floating point. </a:t>
            </a:r>
          </a:p>
          <a:p>
            <a:endParaRPr lang="en-US" dirty="0"/>
          </a:p>
          <a:p>
            <a:r>
              <a:rPr lang="en-US" dirty="0"/>
              <a:t>It is used extensively in Digital Signal Processing and Embedded Systems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1C5C2-508E-6A6C-C72C-FFC5550656C6}"/>
              </a:ext>
            </a:extLst>
          </p:cNvPr>
          <p:cNvGrpSpPr/>
          <p:nvPr/>
        </p:nvGrpSpPr>
        <p:grpSpPr>
          <a:xfrm>
            <a:off x="5898513" y="2759931"/>
            <a:ext cx="5770972" cy="2357921"/>
            <a:chOff x="5579705" y="2641341"/>
            <a:chExt cx="5770972" cy="2357921"/>
          </a:xfrm>
        </p:grpSpPr>
        <p:pic>
          <p:nvPicPr>
            <p:cNvPr id="3074" name="Picture 2" descr="Fixed Point Representation - GeeksforGeeks">
              <a:extLst>
                <a:ext uri="{FF2B5EF4-FFF2-40B4-BE49-F238E27FC236}">
                  <a16:creationId xmlns:a16="http://schemas.microsoft.com/office/drawing/2014/main" id="{EF25ACE6-35AA-78C7-B255-2A4A16FC1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705" y="2641341"/>
              <a:ext cx="5573486" cy="1817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5B2AC7-B1FD-5689-273D-FA1A8CA8D470}"/>
                </a:ext>
              </a:extLst>
            </p:cNvPr>
            <p:cNvSpPr/>
            <p:nvPr/>
          </p:nvSpPr>
          <p:spPr>
            <a:xfrm>
              <a:off x="9078685" y="3489649"/>
              <a:ext cx="130629" cy="121298"/>
            </a:xfrm>
            <a:prstGeom prst="ellipse">
              <a:avLst/>
            </a:prstGeom>
            <a:solidFill>
              <a:srgbClr val="40B60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ECC62D-BB3F-0126-2776-EA7EE4FCCF1A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 flipV="1">
              <a:off x="9144000" y="3610947"/>
              <a:ext cx="720000" cy="10823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2E1FC-A515-7A15-8B7E-48F4E20D4385}"/>
                </a:ext>
              </a:extLst>
            </p:cNvPr>
            <p:cNvSpPr txBox="1"/>
            <p:nvPr/>
          </p:nvSpPr>
          <p:spPr>
            <a:xfrm>
              <a:off x="9864000" y="4629930"/>
              <a:ext cx="1486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Radix Point</a:t>
              </a:r>
              <a:endParaRPr lang="en-IN" dirty="0"/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1366DF94-0FFC-004C-3F4C-80AF2D76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4" y="4338756"/>
            <a:ext cx="3754987" cy="155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B4EA13-BCBA-CA28-3BB7-D952516C4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9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9"/>
    </mc:Choice>
    <mc:Fallback xmlns="">
      <p:transition spd="slow" advTm="19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EA4C57-B6AB-43BD-AF94-D14332C4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03" y="2167539"/>
            <a:ext cx="6067994" cy="40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E918DD-8C7F-F1BB-8E4C-64373523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14" y="793101"/>
            <a:ext cx="3638939" cy="755781"/>
          </a:xfrm>
        </p:spPr>
        <p:txBody>
          <a:bodyPr>
            <a:normAutofit/>
          </a:bodyPr>
          <a:lstStyle/>
          <a:p>
            <a:r>
              <a:rPr lang="en-US" sz="4400" b="1" dirty="0"/>
              <a:t>Design Diagram</a:t>
            </a:r>
            <a:endParaRPr lang="en-IN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4474A-54F9-421E-9259-DC4469CA01EE}"/>
              </a:ext>
            </a:extLst>
          </p:cNvPr>
          <p:cNvSpPr txBox="1"/>
          <p:nvPr/>
        </p:nvSpPr>
        <p:spPr>
          <a:xfrm>
            <a:off x="1394788" y="4447820"/>
            <a:ext cx="27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 for 16 Point DIT FFT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F7F81-F209-0702-51B8-A3E98FA917B5}"/>
              </a:ext>
            </a:extLst>
          </p:cNvPr>
          <p:cNvSpPr txBox="1"/>
          <p:nvPr/>
        </p:nvSpPr>
        <p:spPr>
          <a:xfrm>
            <a:off x="8856300" y="2318931"/>
            <a:ext cx="27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 Point FFT Module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2CA35B-FB4B-60D2-F7CC-1DBF3C9EE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12" y="2631756"/>
            <a:ext cx="5148944" cy="1816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B080A4-ACD5-B9C9-1F52-11A24EDA4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50"/>
    </mc:Choice>
    <mc:Fallback xmlns="">
      <p:transition spd="slow" advTm="6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351484-64C3-B4C6-DB21-540B05FE2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31" y="942393"/>
            <a:ext cx="11173848" cy="51038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C0FE96-F4BE-5FE9-A6D1-301B3885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2" y="-146503"/>
            <a:ext cx="8808097" cy="1088896"/>
          </a:xfrm>
        </p:spPr>
        <p:txBody>
          <a:bodyPr>
            <a:normAutofit/>
          </a:bodyPr>
          <a:lstStyle/>
          <a:p>
            <a:r>
              <a:rPr lang="en-US" b="1" dirty="0"/>
              <a:t>MATLAB Simulation</a:t>
            </a:r>
            <a:endParaRPr lang="en-IN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436353-9944-8AFE-EA23-95BA6A147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3"/>
    </mc:Choice>
    <mc:Fallback xmlns="">
      <p:transition spd="slow" advTm="30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BA28599-D855-CF83-92F9-D725A4F4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620"/>
            <a:ext cx="12192000" cy="621043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DEE8E15-F93F-A243-5660-2A6FD022A8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7"/>
    </mc:Choice>
    <mc:Fallback xmlns="">
      <p:transition spd="slow" advTm="7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2897</TotalTime>
  <Words>522</Words>
  <Application>Microsoft Office PowerPoint</Application>
  <PresentationFormat>Widescreen</PresentationFormat>
  <Paragraphs>62</Paragraphs>
  <Slides>18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Calibri Light (Headings)</vt:lpstr>
      <vt:lpstr>Cambria Math</vt:lpstr>
      <vt:lpstr>HelveticaNeue Regular</vt:lpstr>
      <vt:lpstr>Lato</vt:lpstr>
      <vt:lpstr>Menlo</vt:lpstr>
      <vt:lpstr>Retrospect</vt:lpstr>
      <vt:lpstr>Fast Fourier Transform  in FPGA</vt:lpstr>
      <vt:lpstr>Discrete Fourier Transform</vt:lpstr>
      <vt:lpstr>Fast Fourier Transform</vt:lpstr>
      <vt:lpstr>Decimation in Time DFT</vt:lpstr>
      <vt:lpstr>16-Point Decimation in Time FFT</vt:lpstr>
      <vt:lpstr>Fixed Point Representation</vt:lpstr>
      <vt:lpstr>Design Diagram</vt:lpstr>
      <vt:lpstr>MATLAB Simulation</vt:lpstr>
      <vt:lpstr>PowerPoint Presentation</vt:lpstr>
      <vt:lpstr>PowerPoint Presentation</vt:lpstr>
      <vt:lpstr>Error Between User Defined and MATLAB Inbuilt FFTs</vt:lpstr>
      <vt:lpstr>Verilog Implementation Diagram</vt:lpstr>
      <vt:lpstr>Testing</vt:lpstr>
      <vt:lpstr>FFT Calculated</vt:lpstr>
      <vt:lpstr>FFT Calculated in MATLAB and Verilog</vt:lpstr>
      <vt:lpstr>Conclusion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Sidharth Saji</dc:creator>
  <cp:lastModifiedBy>Sidharth Saji</cp:lastModifiedBy>
  <cp:revision>35</cp:revision>
  <dcterms:created xsi:type="dcterms:W3CDTF">2024-03-14T13:06:41Z</dcterms:created>
  <dcterms:modified xsi:type="dcterms:W3CDTF">2024-05-15T11:11:56Z</dcterms:modified>
</cp:coreProperties>
</file>